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bookmarkIdSeed="2">
  <p:sldMasterIdLst>
    <p:sldMasterId id="2147483648" r:id="rId1"/>
    <p:sldMasterId id="2147483682" r:id="rId2"/>
    <p:sldMasterId id="2147483671" r:id="rId3"/>
  </p:sldMasterIdLst>
  <p:notesMasterIdLst>
    <p:notesMasterId r:id="rId108"/>
  </p:notesMasterIdLst>
  <p:handoutMasterIdLst>
    <p:handoutMasterId r:id="rId109"/>
  </p:handoutMasterIdLst>
  <p:sldIdLst>
    <p:sldId id="358" r:id="rId4"/>
    <p:sldId id="302" r:id="rId5"/>
    <p:sldId id="356" r:id="rId6"/>
    <p:sldId id="377" r:id="rId7"/>
    <p:sldId id="349" r:id="rId8"/>
    <p:sldId id="360" r:id="rId9"/>
    <p:sldId id="390" r:id="rId10"/>
    <p:sldId id="361" r:id="rId11"/>
    <p:sldId id="362" r:id="rId12"/>
    <p:sldId id="378" r:id="rId13"/>
    <p:sldId id="379" r:id="rId14"/>
    <p:sldId id="363" r:id="rId15"/>
    <p:sldId id="380" r:id="rId16"/>
    <p:sldId id="376" r:id="rId17"/>
    <p:sldId id="364" r:id="rId18"/>
    <p:sldId id="367" r:id="rId19"/>
    <p:sldId id="368" r:id="rId20"/>
    <p:sldId id="370" r:id="rId21"/>
    <p:sldId id="371" r:id="rId22"/>
    <p:sldId id="369" r:id="rId23"/>
    <p:sldId id="372" r:id="rId24"/>
    <p:sldId id="373" r:id="rId25"/>
    <p:sldId id="375" r:id="rId26"/>
    <p:sldId id="374" r:id="rId27"/>
    <p:sldId id="366" r:id="rId28"/>
    <p:sldId id="461" r:id="rId29"/>
    <p:sldId id="381" r:id="rId30"/>
    <p:sldId id="382" r:id="rId31"/>
    <p:sldId id="383" r:id="rId32"/>
    <p:sldId id="384" r:id="rId33"/>
    <p:sldId id="385" r:id="rId34"/>
    <p:sldId id="386" r:id="rId35"/>
    <p:sldId id="387" r:id="rId36"/>
    <p:sldId id="460" r:id="rId37"/>
    <p:sldId id="388" r:id="rId38"/>
    <p:sldId id="391" r:id="rId39"/>
    <p:sldId id="392" r:id="rId40"/>
    <p:sldId id="393" r:id="rId41"/>
    <p:sldId id="394" r:id="rId42"/>
    <p:sldId id="395" r:id="rId43"/>
    <p:sldId id="396" r:id="rId44"/>
    <p:sldId id="397" r:id="rId45"/>
    <p:sldId id="398" r:id="rId46"/>
    <p:sldId id="399" r:id="rId47"/>
    <p:sldId id="400" r:id="rId48"/>
    <p:sldId id="401" r:id="rId49"/>
    <p:sldId id="402" r:id="rId50"/>
    <p:sldId id="462" r:id="rId51"/>
    <p:sldId id="389" r:id="rId52"/>
    <p:sldId id="403" r:id="rId53"/>
    <p:sldId id="404" r:id="rId54"/>
    <p:sldId id="405" r:id="rId55"/>
    <p:sldId id="407" r:id="rId56"/>
    <p:sldId id="408" r:id="rId57"/>
    <p:sldId id="409" r:id="rId58"/>
    <p:sldId id="410" r:id="rId59"/>
    <p:sldId id="411" r:id="rId60"/>
    <p:sldId id="412" r:id="rId61"/>
    <p:sldId id="413" r:id="rId62"/>
    <p:sldId id="414" r:id="rId63"/>
    <p:sldId id="415" r:id="rId64"/>
    <p:sldId id="416" r:id="rId65"/>
    <p:sldId id="417" r:id="rId66"/>
    <p:sldId id="418" r:id="rId67"/>
    <p:sldId id="420" r:id="rId68"/>
    <p:sldId id="421" r:id="rId69"/>
    <p:sldId id="422" r:id="rId70"/>
    <p:sldId id="423" r:id="rId71"/>
    <p:sldId id="424" r:id="rId72"/>
    <p:sldId id="425" r:id="rId73"/>
    <p:sldId id="426" r:id="rId74"/>
    <p:sldId id="427" r:id="rId75"/>
    <p:sldId id="428" r:id="rId76"/>
    <p:sldId id="429" r:id="rId77"/>
    <p:sldId id="430" r:id="rId78"/>
    <p:sldId id="431" r:id="rId79"/>
    <p:sldId id="432" r:id="rId80"/>
    <p:sldId id="433" r:id="rId81"/>
    <p:sldId id="435" r:id="rId82"/>
    <p:sldId id="436" r:id="rId83"/>
    <p:sldId id="437" r:id="rId84"/>
    <p:sldId id="438" r:id="rId85"/>
    <p:sldId id="439" r:id="rId86"/>
    <p:sldId id="440" r:id="rId87"/>
    <p:sldId id="441" r:id="rId88"/>
    <p:sldId id="442" r:id="rId89"/>
    <p:sldId id="443" r:id="rId90"/>
    <p:sldId id="444" r:id="rId91"/>
    <p:sldId id="445" r:id="rId92"/>
    <p:sldId id="446" r:id="rId93"/>
    <p:sldId id="447" r:id="rId94"/>
    <p:sldId id="448" r:id="rId95"/>
    <p:sldId id="449" r:id="rId96"/>
    <p:sldId id="450" r:id="rId97"/>
    <p:sldId id="451" r:id="rId98"/>
    <p:sldId id="452" r:id="rId99"/>
    <p:sldId id="453" r:id="rId100"/>
    <p:sldId id="454" r:id="rId101"/>
    <p:sldId id="455" r:id="rId102"/>
    <p:sldId id="456" r:id="rId103"/>
    <p:sldId id="457" r:id="rId104"/>
    <p:sldId id="458" r:id="rId105"/>
    <p:sldId id="459" r:id="rId106"/>
    <p:sldId id="365" r:id="rId107"/>
  </p:sldIdLst>
  <p:sldSz cx="9144000" cy="5715000" type="screen16x10"/>
  <p:notesSz cx="6797675" cy="9928225"/>
  <p:defaultTextStyle>
    <a:defPPr>
      <a:defRPr lang="en-US"/>
    </a:defPPr>
    <a:lvl1pPr marL="0" algn="l" defTabSz="779252" rtl="0" eaLnBrk="1" latinLnBrk="0" hangingPunct="1">
      <a:defRPr sz="1500" kern="1200">
        <a:solidFill>
          <a:schemeClr val="tx1"/>
        </a:solidFill>
        <a:latin typeface="+mn-lt"/>
        <a:ea typeface="+mn-ea"/>
        <a:cs typeface="+mn-cs"/>
      </a:defRPr>
    </a:lvl1pPr>
    <a:lvl2pPr marL="389626" algn="l" defTabSz="779252" rtl="0" eaLnBrk="1" latinLnBrk="0" hangingPunct="1">
      <a:defRPr sz="1500" kern="1200">
        <a:solidFill>
          <a:schemeClr val="tx1"/>
        </a:solidFill>
        <a:latin typeface="+mn-lt"/>
        <a:ea typeface="+mn-ea"/>
        <a:cs typeface="+mn-cs"/>
      </a:defRPr>
    </a:lvl2pPr>
    <a:lvl3pPr marL="779252" algn="l" defTabSz="779252" rtl="0" eaLnBrk="1" latinLnBrk="0" hangingPunct="1">
      <a:defRPr sz="1500" kern="1200">
        <a:solidFill>
          <a:schemeClr val="tx1"/>
        </a:solidFill>
        <a:latin typeface="+mn-lt"/>
        <a:ea typeface="+mn-ea"/>
        <a:cs typeface="+mn-cs"/>
      </a:defRPr>
    </a:lvl3pPr>
    <a:lvl4pPr marL="1168878" algn="l" defTabSz="779252" rtl="0" eaLnBrk="1" latinLnBrk="0" hangingPunct="1">
      <a:defRPr sz="1500" kern="1200">
        <a:solidFill>
          <a:schemeClr val="tx1"/>
        </a:solidFill>
        <a:latin typeface="+mn-lt"/>
        <a:ea typeface="+mn-ea"/>
        <a:cs typeface="+mn-cs"/>
      </a:defRPr>
    </a:lvl4pPr>
    <a:lvl5pPr marL="1558503" algn="l" defTabSz="779252" rtl="0" eaLnBrk="1" latinLnBrk="0" hangingPunct="1">
      <a:defRPr sz="1500" kern="1200">
        <a:solidFill>
          <a:schemeClr val="tx1"/>
        </a:solidFill>
        <a:latin typeface="+mn-lt"/>
        <a:ea typeface="+mn-ea"/>
        <a:cs typeface="+mn-cs"/>
      </a:defRPr>
    </a:lvl5pPr>
    <a:lvl6pPr marL="1948129" algn="l" defTabSz="779252" rtl="0" eaLnBrk="1" latinLnBrk="0" hangingPunct="1">
      <a:defRPr sz="1500" kern="1200">
        <a:solidFill>
          <a:schemeClr val="tx1"/>
        </a:solidFill>
        <a:latin typeface="+mn-lt"/>
        <a:ea typeface="+mn-ea"/>
        <a:cs typeface="+mn-cs"/>
      </a:defRPr>
    </a:lvl6pPr>
    <a:lvl7pPr marL="2337755" algn="l" defTabSz="779252" rtl="0" eaLnBrk="1" latinLnBrk="0" hangingPunct="1">
      <a:defRPr sz="1500" kern="1200">
        <a:solidFill>
          <a:schemeClr val="tx1"/>
        </a:solidFill>
        <a:latin typeface="+mn-lt"/>
        <a:ea typeface="+mn-ea"/>
        <a:cs typeface="+mn-cs"/>
      </a:defRPr>
    </a:lvl7pPr>
    <a:lvl8pPr marL="2727381" algn="l" defTabSz="779252" rtl="0" eaLnBrk="1" latinLnBrk="0" hangingPunct="1">
      <a:defRPr sz="1500" kern="1200">
        <a:solidFill>
          <a:schemeClr val="tx1"/>
        </a:solidFill>
        <a:latin typeface="+mn-lt"/>
        <a:ea typeface="+mn-ea"/>
        <a:cs typeface="+mn-cs"/>
      </a:defRPr>
    </a:lvl8pPr>
    <a:lvl9pPr marL="3117007" algn="l" defTabSz="779252" rtl="0" eaLnBrk="1" latinLnBrk="0" hangingPunct="1">
      <a:defRPr sz="15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800">
          <p15:clr>
            <a:srgbClr val="A4A3A4"/>
          </p15:clr>
        </p15:guide>
        <p15:guide id="2" pos="2880">
          <p15:clr>
            <a:srgbClr val="A4A3A4"/>
          </p15:clr>
        </p15:guide>
      </p15:sldGuideLst>
    </p:ext>
    <p:ext uri="{2D200454-40CA-4A62-9FC3-DE9A4176ACB9}">
      <p15:notesGuideLst xmlns:p15="http://schemas.microsoft.com/office/powerpoint/2012/main">
        <p15:guide id="1" orient="horz" pos="3127">
          <p15:clr>
            <a:srgbClr val="A4A3A4"/>
          </p15:clr>
        </p15:guide>
        <p15:guide id="2" pos="214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912" autoAdjust="0"/>
    <p:restoredTop sz="91880" autoAdjust="0"/>
  </p:normalViewPr>
  <p:slideViewPr>
    <p:cSldViewPr>
      <p:cViewPr varScale="1">
        <p:scale>
          <a:sx n="84" d="100"/>
          <a:sy n="84" d="100"/>
        </p:scale>
        <p:origin x="1032" y="72"/>
      </p:cViewPr>
      <p:guideLst>
        <p:guide orient="horz" pos="180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76" d="100"/>
          <a:sy n="76" d="100"/>
        </p:scale>
        <p:origin x="-2154" y="-84"/>
      </p:cViewPr>
      <p:guideLst>
        <p:guide orient="horz" pos="3127"/>
        <p:guide pos="2141"/>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slide" Target="slides/slide86.xml"/><Relationship Id="rId112"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07" Type="http://schemas.openxmlformats.org/officeDocument/2006/relationships/slide" Target="slides/slide104.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slide" Target="slides/slide63.xml"/><Relationship Id="rId74" Type="http://schemas.openxmlformats.org/officeDocument/2006/relationships/slide" Target="slides/slide71.xml"/><Relationship Id="rId79" Type="http://schemas.openxmlformats.org/officeDocument/2006/relationships/slide" Target="slides/slide76.xml"/><Relationship Id="rId87" Type="http://schemas.openxmlformats.org/officeDocument/2006/relationships/slide" Target="slides/slide84.xml"/><Relationship Id="rId102" Type="http://schemas.openxmlformats.org/officeDocument/2006/relationships/slide" Target="slides/slide99.xml"/><Relationship Id="rId110" Type="http://schemas.openxmlformats.org/officeDocument/2006/relationships/presProps" Target="presProps.xml"/><Relationship Id="rId5" Type="http://schemas.openxmlformats.org/officeDocument/2006/relationships/slide" Target="slides/slide2.xml"/><Relationship Id="rId61" Type="http://schemas.openxmlformats.org/officeDocument/2006/relationships/slide" Target="slides/slide58.xml"/><Relationship Id="rId82" Type="http://schemas.openxmlformats.org/officeDocument/2006/relationships/slide" Target="slides/slide79.xml"/><Relationship Id="rId90" Type="http://schemas.openxmlformats.org/officeDocument/2006/relationships/slide" Target="slides/slide87.xml"/><Relationship Id="rId95" Type="http://schemas.openxmlformats.org/officeDocument/2006/relationships/slide" Target="slides/slide92.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slide" Target="slides/slide102.xml"/><Relationship Id="rId113" Type="http://schemas.openxmlformats.org/officeDocument/2006/relationships/tableStyles" Target="tableStyles.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80" Type="http://schemas.openxmlformats.org/officeDocument/2006/relationships/slide" Target="slides/slide77.xml"/><Relationship Id="rId85" Type="http://schemas.openxmlformats.org/officeDocument/2006/relationships/slide" Target="slides/slide82.xml"/><Relationship Id="rId93" Type="http://schemas.openxmlformats.org/officeDocument/2006/relationships/slide" Target="slides/slide90.xml"/><Relationship Id="rId98" Type="http://schemas.openxmlformats.org/officeDocument/2006/relationships/slide" Target="slides/slide9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103" Type="http://schemas.openxmlformats.org/officeDocument/2006/relationships/slide" Target="slides/slide100.xml"/><Relationship Id="rId108" Type="http://schemas.openxmlformats.org/officeDocument/2006/relationships/notesMaster" Target="notesMasters/notesMaster1.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slide" Target="slides/slide80.xml"/><Relationship Id="rId88" Type="http://schemas.openxmlformats.org/officeDocument/2006/relationships/slide" Target="slides/slide85.xml"/><Relationship Id="rId91" Type="http://schemas.openxmlformats.org/officeDocument/2006/relationships/slide" Target="slides/slide88.xml"/><Relationship Id="rId96" Type="http://schemas.openxmlformats.org/officeDocument/2006/relationships/slide" Target="slides/slide93.xml"/><Relationship Id="rId11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6" Type="http://schemas.openxmlformats.org/officeDocument/2006/relationships/slide" Target="slides/slide103.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slide" Target="slides/slide83.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handoutMaster" Target="handoutMasters/handoutMaster1.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slide" Target="slides/slide101.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6797675" cy="496411"/>
          </a:xfrm>
          <a:prstGeom prst="rect">
            <a:avLst/>
          </a:prstGeom>
        </p:spPr>
        <p:txBody>
          <a:bodyPr vert="horz" lIns="72000" tIns="180000" rIns="288000" bIns="36000" rtlCol="0"/>
          <a:lstStyle>
            <a:lvl1pPr algn="l">
              <a:defRPr sz="1200"/>
            </a:lvl1pPr>
          </a:lstStyle>
          <a:p>
            <a:pPr algn="r"/>
            <a:endParaRPr lang="en-US" sz="1400" b="1" dirty="0"/>
          </a:p>
        </p:txBody>
      </p:sp>
      <p:sp>
        <p:nvSpPr>
          <p:cNvPr id="4" name="Espace réservé du pied de page 3"/>
          <p:cNvSpPr>
            <a:spLocks noGrp="1"/>
          </p:cNvSpPr>
          <p:nvPr>
            <p:ph type="ftr" sz="quarter" idx="2"/>
          </p:nvPr>
        </p:nvSpPr>
        <p:spPr>
          <a:xfrm>
            <a:off x="0" y="9430091"/>
            <a:ext cx="2945659" cy="496411"/>
          </a:xfrm>
          <a:prstGeom prst="rect">
            <a:avLst/>
          </a:prstGeom>
        </p:spPr>
        <p:txBody>
          <a:bodyPr vert="horz" lIns="180000" tIns="36000" rIns="72000" bIns="180000" rtlCol="0" anchor="b"/>
          <a:lstStyle>
            <a:lvl1pPr algn="l">
              <a:defRPr sz="1200"/>
            </a:lvl1pPr>
          </a:lstStyle>
          <a:p>
            <a:r>
              <a:rPr lang="en-US" sz="800" dirty="0" smtClean="0"/>
              <a:t>© 2011 </a:t>
            </a:r>
            <a:r>
              <a:rPr lang="en-US" sz="800" dirty="0" err="1" smtClean="0"/>
              <a:t>Capgemini</a:t>
            </a:r>
            <a:r>
              <a:rPr lang="en-US" sz="800" dirty="0" smtClean="0"/>
              <a:t>. All rights reserved.</a:t>
            </a:r>
          </a:p>
        </p:txBody>
      </p:sp>
      <p:sp>
        <p:nvSpPr>
          <p:cNvPr id="5" name="Espace réservé du numéro de diapositive 4"/>
          <p:cNvSpPr>
            <a:spLocks noGrp="1"/>
          </p:cNvSpPr>
          <p:nvPr>
            <p:ph type="sldNum" sz="quarter" idx="3"/>
          </p:nvPr>
        </p:nvSpPr>
        <p:spPr>
          <a:xfrm>
            <a:off x="3850443" y="9430091"/>
            <a:ext cx="2945659" cy="496411"/>
          </a:xfrm>
          <a:prstGeom prst="rect">
            <a:avLst/>
          </a:prstGeom>
        </p:spPr>
        <p:txBody>
          <a:bodyPr vert="horz" lIns="72000" tIns="36000" rIns="180000" bIns="180000" rtlCol="0" anchor="b"/>
          <a:lstStyle>
            <a:lvl1pPr algn="r">
              <a:defRPr sz="1200"/>
            </a:lvl1pPr>
          </a:lstStyle>
          <a:p>
            <a:fld id="{31BBAEFF-FCA4-4EA1-946D-1EE330CB54A8}" type="slidenum">
              <a:rPr lang="en-US" sz="800" b="1" smtClean="0"/>
              <a:pPr/>
              <a:t>‹#›</a:t>
            </a:fld>
            <a:endParaRPr lang="en-US" sz="800" b="1" dirty="0" smtClean="0"/>
          </a:p>
        </p:txBody>
      </p:sp>
    </p:spTree>
    <p:extLst>
      <p:ext uri="{BB962C8B-B14F-4D97-AF65-F5344CB8AC3E}">
        <p14:creationId xmlns:p14="http://schemas.microsoft.com/office/powerpoint/2010/main" val="811041044"/>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6797675" cy="496411"/>
          </a:xfrm>
          <a:prstGeom prst="rect">
            <a:avLst/>
          </a:prstGeom>
        </p:spPr>
        <p:txBody>
          <a:bodyPr vert="horz" lIns="72000" tIns="180000" rIns="288000" bIns="36000" rtlCol="0"/>
          <a:lstStyle>
            <a:lvl1pPr algn="r">
              <a:defRPr sz="1400" b="1"/>
            </a:lvl1pPr>
          </a:lstStyle>
          <a:p>
            <a:endParaRPr lang="en-US" dirty="0"/>
          </a:p>
        </p:txBody>
      </p:sp>
      <p:sp>
        <p:nvSpPr>
          <p:cNvPr id="4" name="Espace réservé de l'image des diapositives 3"/>
          <p:cNvSpPr>
            <a:spLocks noGrp="1" noRot="1" noChangeAspect="1"/>
          </p:cNvSpPr>
          <p:nvPr>
            <p:ph type="sldImg" idx="2"/>
          </p:nvPr>
        </p:nvSpPr>
        <p:spPr>
          <a:xfrm>
            <a:off x="222250" y="620713"/>
            <a:ext cx="6353175" cy="3970337"/>
          </a:xfrm>
          <a:prstGeom prst="rect">
            <a:avLst/>
          </a:prstGeom>
          <a:noFill/>
          <a:ln w="12700">
            <a:solidFill>
              <a:prstClr val="black"/>
            </a:solidFill>
          </a:ln>
        </p:spPr>
        <p:txBody>
          <a:bodyPr vert="horz" lIns="91440" tIns="45720" rIns="91440" bIns="45720" rtlCol="0" anchor="ctr"/>
          <a:lstStyle/>
          <a:p>
            <a:endParaRPr lang="en-US" dirty="0"/>
          </a:p>
        </p:txBody>
      </p:sp>
      <p:sp>
        <p:nvSpPr>
          <p:cNvPr id="5" name="Espace réservé des commentaires 4"/>
          <p:cNvSpPr>
            <a:spLocks noGrp="1"/>
          </p:cNvSpPr>
          <p:nvPr>
            <p:ph type="body" sz="quarter" idx="3"/>
          </p:nvPr>
        </p:nvSpPr>
        <p:spPr>
          <a:xfrm>
            <a:off x="212405" y="4715907"/>
            <a:ext cx="6372865" cy="4591834"/>
          </a:xfrm>
          <a:prstGeom prst="rect">
            <a:avLst/>
          </a:prstGeom>
        </p:spPr>
        <p:txBody>
          <a:bodyPr vert="horz" lIns="91440" tIns="45720" rIns="91440" bIns="45720" rtlCol="0">
            <a:normAutofit/>
          </a:bodyPr>
          <a:lstStyle/>
          <a:p>
            <a:pPr lvl="0"/>
            <a:r>
              <a:rPr lang="fr-FR" dirty="0" smtClean="0"/>
              <a:t>Cliquez pour modifier les styles du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en-US" dirty="0"/>
          </a:p>
        </p:txBody>
      </p:sp>
      <p:sp>
        <p:nvSpPr>
          <p:cNvPr id="6" name="Espace réservé du pied de page 5"/>
          <p:cNvSpPr>
            <a:spLocks noGrp="1"/>
          </p:cNvSpPr>
          <p:nvPr>
            <p:ph type="ftr" sz="quarter" idx="4"/>
          </p:nvPr>
        </p:nvSpPr>
        <p:spPr>
          <a:xfrm>
            <a:off x="0" y="9430091"/>
            <a:ext cx="2945659" cy="496411"/>
          </a:xfrm>
          <a:prstGeom prst="rect">
            <a:avLst/>
          </a:prstGeom>
        </p:spPr>
        <p:txBody>
          <a:bodyPr vert="horz" lIns="180000" tIns="36000" rIns="72000" bIns="180000" rtlCol="0" anchor="b"/>
          <a:lstStyle>
            <a:lvl1pPr algn="l">
              <a:defRPr sz="800"/>
            </a:lvl1pPr>
          </a:lstStyle>
          <a:p>
            <a:r>
              <a:rPr lang="en-US" dirty="0" smtClean="0"/>
              <a:t>© 2011 </a:t>
            </a:r>
            <a:r>
              <a:rPr lang="en-US" dirty="0" err="1" smtClean="0"/>
              <a:t>Capgemini</a:t>
            </a:r>
            <a:r>
              <a:rPr lang="en-US" dirty="0" smtClean="0"/>
              <a:t>. All rights reserved.</a:t>
            </a:r>
            <a:endParaRPr lang="en-US" dirty="0"/>
          </a:p>
        </p:txBody>
      </p:sp>
      <p:sp>
        <p:nvSpPr>
          <p:cNvPr id="7" name="Espace réservé du numéro de diapositive 6"/>
          <p:cNvSpPr>
            <a:spLocks noGrp="1"/>
          </p:cNvSpPr>
          <p:nvPr>
            <p:ph type="sldNum" sz="quarter" idx="5"/>
          </p:nvPr>
        </p:nvSpPr>
        <p:spPr>
          <a:xfrm>
            <a:off x="3850443" y="9430091"/>
            <a:ext cx="2945659" cy="496411"/>
          </a:xfrm>
          <a:prstGeom prst="rect">
            <a:avLst/>
          </a:prstGeom>
        </p:spPr>
        <p:txBody>
          <a:bodyPr vert="horz" lIns="72000" tIns="36000" rIns="180000" bIns="180000" rtlCol="0" anchor="b"/>
          <a:lstStyle>
            <a:lvl1pPr algn="r">
              <a:defRPr sz="800" b="1"/>
            </a:lvl1pPr>
          </a:lstStyle>
          <a:p>
            <a:fld id="{CBC04D6F-FB7D-4867-9F14-E50918222406}" type="slidenum">
              <a:rPr lang="en-US" smtClean="0"/>
              <a:pPr/>
              <a:t>‹#›</a:t>
            </a:fld>
            <a:endParaRPr lang="en-US" dirty="0"/>
          </a:p>
        </p:txBody>
      </p:sp>
    </p:spTree>
    <p:extLst>
      <p:ext uri="{BB962C8B-B14F-4D97-AF65-F5344CB8AC3E}">
        <p14:creationId xmlns:p14="http://schemas.microsoft.com/office/powerpoint/2010/main" val="3287455397"/>
      </p:ext>
    </p:extLst>
  </p:cSld>
  <p:clrMap bg1="lt1" tx1="dk1" bg2="lt2" tx2="dk2" accent1="accent1" accent2="accent2" accent3="accent3" accent4="accent4" accent5="accent5" accent6="accent6" hlink="hlink" folHlink="folHlink"/>
  <p:hf hdr="0" dt="0"/>
  <p:notesStyle>
    <a:lvl1pPr marL="0" algn="l" defTabSz="779252" rtl="0" eaLnBrk="1" latinLnBrk="0" hangingPunct="1">
      <a:defRPr sz="1000" kern="1200">
        <a:solidFill>
          <a:schemeClr val="tx1"/>
        </a:solidFill>
        <a:latin typeface="+mn-lt"/>
        <a:ea typeface="+mn-ea"/>
        <a:cs typeface="+mn-cs"/>
      </a:defRPr>
    </a:lvl1pPr>
    <a:lvl2pPr marL="154227" indent="0" algn="l" defTabSz="779252" rtl="0" eaLnBrk="1" latinLnBrk="0" hangingPunct="1">
      <a:defRPr sz="1000" kern="1200">
        <a:solidFill>
          <a:schemeClr val="tx1"/>
        </a:solidFill>
        <a:latin typeface="+mn-lt"/>
        <a:ea typeface="+mn-ea"/>
        <a:cs typeface="+mn-cs"/>
      </a:defRPr>
    </a:lvl2pPr>
    <a:lvl3pPr marL="307101" indent="0" algn="l" defTabSz="779252" rtl="0" eaLnBrk="1" latinLnBrk="0" hangingPunct="1">
      <a:defRPr sz="1000" kern="1200">
        <a:solidFill>
          <a:schemeClr val="tx1"/>
        </a:solidFill>
        <a:latin typeface="+mn-lt"/>
        <a:ea typeface="+mn-ea"/>
        <a:cs typeface="+mn-cs"/>
      </a:defRPr>
    </a:lvl3pPr>
    <a:lvl4pPr marL="461328" indent="0" algn="l" defTabSz="779252" rtl="0" eaLnBrk="1" latinLnBrk="0" hangingPunct="1">
      <a:defRPr sz="1000" kern="1200">
        <a:solidFill>
          <a:schemeClr val="tx1"/>
        </a:solidFill>
        <a:latin typeface="+mn-lt"/>
        <a:ea typeface="+mn-ea"/>
        <a:cs typeface="+mn-cs"/>
      </a:defRPr>
    </a:lvl4pPr>
    <a:lvl5pPr marL="615555" indent="0" algn="l" defTabSz="779252" rtl="0" eaLnBrk="1" latinLnBrk="0" hangingPunct="1">
      <a:defRPr sz="1000" kern="1200">
        <a:solidFill>
          <a:schemeClr val="tx1"/>
        </a:solidFill>
        <a:latin typeface="+mn-lt"/>
        <a:ea typeface="+mn-ea"/>
        <a:cs typeface="+mn-cs"/>
      </a:defRPr>
    </a:lvl5pPr>
    <a:lvl6pPr marL="1948129" algn="l" defTabSz="779252" rtl="0" eaLnBrk="1" latinLnBrk="0" hangingPunct="1">
      <a:defRPr sz="1000" kern="1200">
        <a:solidFill>
          <a:schemeClr val="tx1"/>
        </a:solidFill>
        <a:latin typeface="+mn-lt"/>
        <a:ea typeface="+mn-ea"/>
        <a:cs typeface="+mn-cs"/>
      </a:defRPr>
    </a:lvl6pPr>
    <a:lvl7pPr marL="2337755" algn="l" defTabSz="779252" rtl="0" eaLnBrk="1" latinLnBrk="0" hangingPunct="1">
      <a:defRPr sz="1000" kern="1200">
        <a:solidFill>
          <a:schemeClr val="tx1"/>
        </a:solidFill>
        <a:latin typeface="+mn-lt"/>
        <a:ea typeface="+mn-ea"/>
        <a:cs typeface="+mn-cs"/>
      </a:defRPr>
    </a:lvl7pPr>
    <a:lvl8pPr marL="2727381" algn="l" defTabSz="779252" rtl="0" eaLnBrk="1" latinLnBrk="0" hangingPunct="1">
      <a:defRPr sz="1000" kern="1200">
        <a:solidFill>
          <a:schemeClr val="tx1"/>
        </a:solidFill>
        <a:latin typeface="+mn-lt"/>
        <a:ea typeface="+mn-ea"/>
        <a:cs typeface="+mn-cs"/>
      </a:defRPr>
    </a:lvl8pPr>
    <a:lvl9pPr marL="3117007" algn="l" defTabSz="779252" rtl="0" eaLnBrk="1" latinLnBrk="0" hangingPunct="1">
      <a:defRPr sz="10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Footer Placeholder 3"/>
          <p:cNvSpPr>
            <a:spLocks noGrp="1"/>
          </p:cNvSpPr>
          <p:nvPr>
            <p:ph type="ftr" sz="quarter" idx="10"/>
          </p:nvPr>
        </p:nvSpPr>
        <p:spPr/>
        <p:txBody>
          <a:bodyPr/>
          <a:lstStyle/>
          <a:p>
            <a:r>
              <a:rPr lang="en-US" dirty="0" smtClean="0"/>
              <a:t>© 2011 </a:t>
            </a:r>
            <a:r>
              <a:rPr lang="en-US" dirty="0" err="1" smtClean="0"/>
              <a:t>Capgemini</a:t>
            </a:r>
            <a:r>
              <a:rPr lang="en-US" dirty="0" smtClean="0"/>
              <a:t>. All rights reserved.</a:t>
            </a:r>
            <a:endParaRPr lang="en-US" dirty="0"/>
          </a:p>
        </p:txBody>
      </p:sp>
      <p:sp>
        <p:nvSpPr>
          <p:cNvPr id="5" name="Slide Number Placeholder 4"/>
          <p:cNvSpPr>
            <a:spLocks noGrp="1"/>
          </p:cNvSpPr>
          <p:nvPr>
            <p:ph type="sldNum" sz="quarter" idx="11"/>
          </p:nvPr>
        </p:nvSpPr>
        <p:spPr/>
        <p:txBody>
          <a:bodyPr/>
          <a:lstStyle/>
          <a:p>
            <a:fld id="{CBC04D6F-FB7D-4867-9F14-E50918222406}" type="slidenum">
              <a:rPr lang="en-US" smtClean="0"/>
              <a:pPr/>
              <a:t>2</a:t>
            </a:fld>
            <a:endParaRPr lang="en-US" dirty="0"/>
          </a:p>
        </p:txBody>
      </p:sp>
    </p:spTree>
    <p:extLst>
      <p:ext uri="{BB962C8B-B14F-4D97-AF65-F5344CB8AC3E}">
        <p14:creationId xmlns:p14="http://schemas.microsoft.com/office/powerpoint/2010/main" val="108068103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Master" Target="../slideMasters/slideMaster1.xml"/><Relationship Id="rId1" Type="http://schemas.openxmlformats.org/officeDocument/2006/relationships/tags" Target="../tags/tag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slideMaster" Target="../slideMasters/slideMaster1.xml"/><Relationship Id="rId1" Type="http://schemas.openxmlformats.org/officeDocument/2006/relationships/tags" Target="../tags/tag2.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Cover-People">
    <p:spTree>
      <p:nvGrpSpPr>
        <p:cNvPr id="1" name=""/>
        <p:cNvGrpSpPr/>
        <p:nvPr/>
      </p:nvGrpSpPr>
      <p:grpSpPr>
        <a:xfrm>
          <a:off x="0" y="0"/>
          <a:ext cx="0" cy="0"/>
          <a:chOff x="0" y="0"/>
          <a:chExt cx="0" cy="0"/>
        </a:xfrm>
      </p:grpSpPr>
      <p:pic>
        <p:nvPicPr>
          <p:cNvPr id="11" name="Picture 27" descr="shutterstock_30013249.jpg"/>
          <p:cNvPicPr>
            <a:picLocks noChangeAspect="1"/>
          </p:cNvPicPr>
          <p:nvPr userDrawn="1"/>
        </p:nvPicPr>
        <p:blipFill>
          <a:blip r:embed="rId3" cstate="print"/>
          <a:srcRect t="9987" r="127" b="1774"/>
          <a:stretch>
            <a:fillRect/>
          </a:stretch>
        </p:blipFill>
        <p:spPr bwMode="auto">
          <a:xfrm>
            <a:off x="-39836" y="1068917"/>
            <a:ext cx="9183836" cy="4646083"/>
          </a:xfrm>
          <a:prstGeom prst="rect">
            <a:avLst/>
          </a:prstGeom>
          <a:noFill/>
          <a:ln w="9525">
            <a:noFill/>
            <a:miter lim="800000"/>
            <a:headEnd/>
            <a:tailEnd/>
          </a:ln>
        </p:spPr>
      </p:pic>
      <p:sp>
        <p:nvSpPr>
          <p:cNvPr id="14" name="Freeform 30"/>
          <p:cNvSpPr>
            <a:spLocks/>
          </p:cNvSpPr>
          <p:nvPr userDrawn="1">
            <p:custDataLst>
              <p:tags r:id="rId1"/>
            </p:custDataLst>
          </p:nvPr>
        </p:nvSpPr>
        <p:spPr bwMode="white">
          <a:xfrm>
            <a:off x="-14653" y="955147"/>
            <a:ext cx="9158654" cy="4759854"/>
          </a:xfrm>
          <a:custGeom>
            <a:avLst/>
            <a:gdLst/>
            <a:ahLst/>
            <a:cxnLst>
              <a:cxn ang="0">
                <a:pos x="0" y="3638"/>
              </a:cxn>
              <a:cxn ang="0">
                <a:pos x="516" y="2658"/>
              </a:cxn>
              <a:cxn ang="0">
                <a:pos x="1352" y="2063"/>
              </a:cxn>
              <a:cxn ang="0">
                <a:pos x="3348" y="1519"/>
              </a:cxn>
              <a:cxn ang="0">
                <a:pos x="4987" y="1078"/>
              </a:cxn>
              <a:cxn ang="0">
                <a:pos x="5762" y="534"/>
              </a:cxn>
              <a:cxn ang="0">
                <a:pos x="5762" y="66"/>
              </a:cxn>
              <a:cxn ang="0">
                <a:pos x="4" y="68"/>
              </a:cxn>
            </a:cxnLst>
            <a:rect l="0" t="0" r="r" b="b"/>
            <a:pathLst>
              <a:path w="5762" h="3638">
                <a:moveTo>
                  <a:pt x="0" y="3638"/>
                </a:moveTo>
                <a:cubicBezTo>
                  <a:pt x="58" y="3452"/>
                  <a:pt x="291" y="2920"/>
                  <a:pt x="516" y="2658"/>
                </a:cubicBezTo>
                <a:cubicBezTo>
                  <a:pt x="794" y="2320"/>
                  <a:pt x="1284" y="2093"/>
                  <a:pt x="1352" y="2063"/>
                </a:cubicBezTo>
                <a:cubicBezTo>
                  <a:pt x="1942" y="1786"/>
                  <a:pt x="2872" y="1624"/>
                  <a:pt x="3348" y="1519"/>
                </a:cubicBezTo>
                <a:cubicBezTo>
                  <a:pt x="3895" y="1390"/>
                  <a:pt x="4592" y="1228"/>
                  <a:pt x="4987" y="1078"/>
                </a:cubicBezTo>
                <a:cubicBezTo>
                  <a:pt x="5384" y="933"/>
                  <a:pt x="5632" y="702"/>
                  <a:pt x="5762" y="534"/>
                </a:cubicBezTo>
                <a:cubicBezTo>
                  <a:pt x="5762" y="0"/>
                  <a:pt x="5762" y="61"/>
                  <a:pt x="5762" y="66"/>
                </a:cubicBezTo>
                <a:cubicBezTo>
                  <a:pt x="4803" y="66"/>
                  <a:pt x="1204" y="68"/>
                  <a:pt x="4" y="68"/>
                </a:cubicBezTo>
              </a:path>
            </a:pathLst>
          </a:custGeom>
          <a:gradFill flip="none" rotWithShape="1">
            <a:gsLst>
              <a:gs pos="0">
                <a:schemeClr val="tx2">
                  <a:alpha val="90000"/>
                </a:schemeClr>
              </a:gs>
              <a:gs pos="0">
                <a:schemeClr val="tx2">
                  <a:alpha val="90000"/>
                </a:schemeClr>
              </a:gs>
              <a:gs pos="100000">
                <a:schemeClr val="tx2">
                  <a:shade val="100000"/>
                  <a:satMod val="115000"/>
                </a:schemeClr>
              </a:gs>
            </a:gsLst>
            <a:lin ang="2700000" scaled="0"/>
            <a:tileRect/>
          </a:gradFill>
          <a:ln w="19050" cap="flat" cmpd="sng">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lIns="77925" tIns="38963" rIns="77925" bIns="38963" anchor="ctr"/>
          <a:lstStyle/>
          <a:p>
            <a:pPr algn="ctr" eaLnBrk="0" hangingPunct="0">
              <a:lnSpc>
                <a:spcPct val="85000"/>
              </a:lnSpc>
              <a:defRPr/>
            </a:pPr>
            <a:endParaRPr lang="en-US" noProof="0" dirty="0"/>
          </a:p>
        </p:txBody>
      </p:sp>
      <p:pic>
        <p:nvPicPr>
          <p:cNvPr id="9" name="Picture 6" descr="OK_Capgemini"/>
          <p:cNvPicPr>
            <a:picLocks noChangeAspect="1" noChangeArrowheads="1"/>
          </p:cNvPicPr>
          <p:nvPr userDrawn="1"/>
        </p:nvPicPr>
        <p:blipFill>
          <a:blip r:embed="rId4" cstate="screen"/>
          <a:srcRect/>
          <a:stretch>
            <a:fillRect/>
          </a:stretch>
        </p:blipFill>
        <p:spPr bwMode="auto">
          <a:xfrm>
            <a:off x="303336" y="306917"/>
            <a:ext cx="1992923" cy="424657"/>
          </a:xfrm>
          <a:prstGeom prst="rect">
            <a:avLst/>
          </a:prstGeom>
          <a:noFill/>
          <a:ln w="9525">
            <a:noFill/>
            <a:miter lim="800000"/>
            <a:headEnd/>
            <a:tailEnd/>
          </a:ln>
        </p:spPr>
      </p:pic>
      <p:sp>
        <p:nvSpPr>
          <p:cNvPr id="4099" name="Rectangle 3"/>
          <p:cNvSpPr>
            <a:spLocks noGrp="1" noChangeArrowheads="1"/>
          </p:cNvSpPr>
          <p:nvPr>
            <p:ph type="subTitle" idx="1" hasCustomPrompt="1"/>
          </p:nvPr>
        </p:nvSpPr>
        <p:spPr>
          <a:xfrm>
            <a:off x="2" y="2334948"/>
            <a:ext cx="4886325" cy="660136"/>
          </a:xfrm>
        </p:spPr>
        <p:txBody>
          <a:bodyPr lIns="276113" tIns="153396" rIns="0"/>
          <a:lstStyle>
            <a:lvl1pPr marL="2706" indent="0">
              <a:buFont typeface="Wingdings" pitchFamily="2" charset="2"/>
              <a:buNone/>
              <a:defRPr sz="1700">
                <a:solidFill>
                  <a:schemeClr val="bg1"/>
                </a:solidFill>
                <a:latin typeface="Arial Narrow" pitchFamily="34" charset="0"/>
              </a:defRPr>
            </a:lvl1pPr>
          </a:lstStyle>
          <a:p>
            <a:r>
              <a:rPr lang="en-US" noProof="0" dirty="0" smtClean="0"/>
              <a:t>Click to edit Master sub-title style</a:t>
            </a:r>
            <a:endParaRPr lang="en-US" noProof="0" dirty="0"/>
          </a:p>
        </p:txBody>
      </p:sp>
      <p:sp>
        <p:nvSpPr>
          <p:cNvPr id="4098" name="Rectangle 2"/>
          <p:cNvSpPr>
            <a:spLocks noGrp="1" noChangeArrowheads="1"/>
          </p:cNvSpPr>
          <p:nvPr>
            <p:ph type="ctrTitle" hasCustomPrompt="1"/>
          </p:nvPr>
        </p:nvSpPr>
        <p:spPr bwMode="auto">
          <a:xfrm>
            <a:off x="0" y="1033659"/>
            <a:ext cx="9144000" cy="1260739"/>
          </a:xfrm>
        </p:spPr>
        <p:txBody>
          <a:bodyPr lIns="276113" tIns="337471" rIns="30679" bIns="30679" anchor="t"/>
          <a:lstStyle>
            <a:lvl1pPr marL="0" indent="0" algn="l">
              <a:tabLst/>
              <a:defRPr sz="3100">
                <a:solidFill>
                  <a:schemeClr val="tx2">
                    <a:lumMod val="20000"/>
                    <a:lumOff val="80000"/>
                  </a:schemeClr>
                </a:solidFill>
                <a:latin typeface="Arial Narrow" pitchFamily="34" charset="0"/>
              </a:defRPr>
            </a:lvl1pPr>
          </a:lstStyle>
          <a:p>
            <a:r>
              <a:rPr lang="en-US" noProof="0" dirty="0" smtClean="0"/>
              <a:t>Click to edit Master title style</a:t>
            </a:r>
            <a:endParaRPr lang="en-US" noProof="0" dirty="0"/>
          </a:p>
        </p:txBody>
      </p:sp>
      <p:pic>
        <p:nvPicPr>
          <p:cNvPr id="8" name="Image 7" descr="Capgemini_Slogan_RGB.png"/>
          <p:cNvPicPr>
            <a:picLocks noChangeAspect="1"/>
          </p:cNvPicPr>
          <p:nvPr userDrawn="1"/>
        </p:nvPicPr>
        <p:blipFill>
          <a:blip r:embed="rId5" cstate="print"/>
          <a:stretch>
            <a:fillRect/>
          </a:stretch>
        </p:blipFill>
        <p:spPr>
          <a:xfrm>
            <a:off x="5690290" y="311428"/>
            <a:ext cx="3214885" cy="300000"/>
          </a:xfrm>
          <a:prstGeom prst="rect">
            <a:avLst/>
          </a:prstGeom>
        </p:spPr>
      </p:pic>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775355"/>
            <a:ext cx="7772400" cy="1225021"/>
          </a:xfrm>
        </p:spPr>
        <p:txBody>
          <a:bodyPr/>
          <a:lstStyle/>
          <a:p>
            <a:r>
              <a:rPr lang="en-US" smtClean="0"/>
              <a:t>Click to edit Master title style</a:t>
            </a:r>
            <a:endParaRPr lang="sv-SE"/>
          </a:p>
        </p:txBody>
      </p:sp>
      <p:sp>
        <p:nvSpPr>
          <p:cNvPr id="3" name="Subtitle 2"/>
          <p:cNvSpPr>
            <a:spLocks noGrp="1"/>
          </p:cNvSpPr>
          <p:nvPr>
            <p:ph type="subTitle" idx="1"/>
          </p:nvPr>
        </p:nvSpPr>
        <p:spPr>
          <a:xfrm>
            <a:off x="1371600" y="3238500"/>
            <a:ext cx="6400800" cy="1460500"/>
          </a:xfrm>
        </p:spPr>
        <p:txBody>
          <a:bodyPr/>
          <a:lstStyle>
            <a:lvl1pPr marL="0" indent="0" algn="ctr">
              <a:buNone/>
              <a:defRPr>
                <a:solidFill>
                  <a:schemeClr val="tx1">
                    <a:tint val="75000"/>
                  </a:schemeClr>
                </a:solidFill>
              </a:defRPr>
            </a:lvl1pPr>
            <a:lvl2pPr marL="389626" indent="0" algn="ctr">
              <a:buNone/>
              <a:defRPr>
                <a:solidFill>
                  <a:schemeClr val="tx1">
                    <a:tint val="75000"/>
                  </a:schemeClr>
                </a:solidFill>
              </a:defRPr>
            </a:lvl2pPr>
            <a:lvl3pPr marL="779252" indent="0" algn="ctr">
              <a:buNone/>
              <a:defRPr>
                <a:solidFill>
                  <a:schemeClr val="tx1">
                    <a:tint val="75000"/>
                  </a:schemeClr>
                </a:solidFill>
              </a:defRPr>
            </a:lvl3pPr>
            <a:lvl4pPr marL="1168878" indent="0" algn="ctr">
              <a:buNone/>
              <a:defRPr>
                <a:solidFill>
                  <a:schemeClr val="tx1">
                    <a:tint val="75000"/>
                  </a:schemeClr>
                </a:solidFill>
              </a:defRPr>
            </a:lvl4pPr>
            <a:lvl5pPr marL="1558503" indent="0" algn="ctr">
              <a:buNone/>
              <a:defRPr>
                <a:solidFill>
                  <a:schemeClr val="tx1">
                    <a:tint val="75000"/>
                  </a:schemeClr>
                </a:solidFill>
              </a:defRPr>
            </a:lvl5pPr>
            <a:lvl6pPr marL="1948129" indent="0" algn="ctr">
              <a:buNone/>
              <a:defRPr>
                <a:solidFill>
                  <a:schemeClr val="tx1">
                    <a:tint val="75000"/>
                  </a:schemeClr>
                </a:solidFill>
              </a:defRPr>
            </a:lvl6pPr>
            <a:lvl7pPr marL="2337755" indent="0" algn="ctr">
              <a:buNone/>
              <a:defRPr>
                <a:solidFill>
                  <a:schemeClr val="tx1">
                    <a:tint val="75000"/>
                  </a:schemeClr>
                </a:solidFill>
              </a:defRPr>
            </a:lvl7pPr>
            <a:lvl8pPr marL="2727381" indent="0" algn="ctr">
              <a:buNone/>
              <a:defRPr>
                <a:solidFill>
                  <a:schemeClr val="tx1">
                    <a:tint val="75000"/>
                  </a:schemeClr>
                </a:solidFill>
              </a:defRPr>
            </a:lvl8pPr>
            <a:lvl9pPr marL="3117007" indent="0" algn="ctr">
              <a:buNone/>
              <a:defRPr>
                <a:solidFill>
                  <a:schemeClr val="tx1">
                    <a:tint val="75000"/>
                  </a:schemeClr>
                </a:solidFill>
              </a:defRPr>
            </a:lvl9pPr>
          </a:lstStyle>
          <a:p>
            <a:r>
              <a:rPr lang="en-US" smtClean="0"/>
              <a:t>Click to edit Master subtitle style</a:t>
            </a:r>
            <a:endParaRPr lang="sv-SE"/>
          </a:p>
        </p:txBody>
      </p:sp>
      <p:sp>
        <p:nvSpPr>
          <p:cNvPr id="4" name="Date Placeholder 3"/>
          <p:cNvSpPr>
            <a:spLocks noGrp="1"/>
          </p:cNvSpPr>
          <p:nvPr>
            <p:ph type="dt" sz="half" idx="10"/>
          </p:nvPr>
        </p:nvSpPr>
        <p:spPr/>
        <p:txBody>
          <a:bodyPr/>
          <a:lstStyle/>
          <a:p>
            <a:fld id="{3F8C500E-AD66-488F-A872-75C52CFC7C11}" type="datetime1">
              <a:rPr lang="sv-SE" smtClean="0"/>
              <a:pPr/>
              <a:t>2016-05-29</a:t>
            </a:fld>
            <a:endParaRPr lang="sv-SE"/>
          </a:p>
        </p:txBody>
      </p:sp>
      <p:sp>
        <p:nvSpPr>
          <p:cNvPr id="5" name="Footer Placeholder 4"/>
          <p:cNvSpPr>
            <a:spLocks noGrp="1"/>
          </p:cNvSpPr>
          <p:nvPr>
            <p:ph type="ftr" sz="quarter" idx="11"/>
          </p:nvPr>
        </p:nvSpPr>
        <p:spPr/>
        <p:txBody>
          <a:bodyPr/>
          <a:lstStyle/>
          <a:p>
            <a:endParaRPr lang="sv-SE"/>
          </a:p>
        </p:txBody>
      </p:sp>
      <p:sp>
        <p:nvSpPr>
          <p:cNvPr id="6" name="Slide Number Placeholder 5"/>
          <p:cNvSpPr>
            <a:spLocks noGrp="1"/>
          </p:cNvSpPr>
          <p:nvPr>
            <p:ph type="sldNum" sz="quarter" idx="12"/>
          </p:nvPr>
        </p:nvSpPr>
        <p:spPr/>
        <p:txBody>
          <a:bodyPr/>
          <a:lstStyle/>
          <a:p>
            <a:fld id="{A90B6DB0-02A1-4E08-BB11-D79540BBBF10}" type="slidenum">
              <a:rPr lang="sv-SE" smtClean="0"/>
              <a:pPr/>
              <a:t>‹#›</a:t>
            </a:fld>
            <a:endParaRPr lang="sv-S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sv-SE"/>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a:p>
        </p:txBody>
      </p:sp>
      <p:sp>
        <p:nvSpPr>
          <p:cNvPr id="4" name="Date Placeholder 3"/>
          <p:cNvSpPr>
            <a:spLocks noGrp="1"/>
          </p:cNvSpPr>
          <p:nvPr>
            <p:ph type="dt" sz="half" idx="10"/>
          </p:nvPr>
        </p:nvSpPr>
        <p:spPr/>
        <p:txBody>
          <a:bodyPr/>
          <a:lstStyle/>
          <a:p>
            <a:fld id="{2D0E27EC-F835-494C-A39E-3025FB6077FA}" type="datetime1">
              <a:rPr lang="sv-SE" smtClean="0"/>
              <a:pPr/>
              <a:t>2016-05-29</a:t>
            </a:fld>
            <a:endParaRPr lang="sv-SE"/>
          </a:p>
        </p:txBody>
      </p:sp>
      <p:sp>
        <p:nvSpPr>
          <p:cNvPr id="5" name="Footer Placeholder 4"/>
          <p:cNvSpPr>
            <a:spLocks noGrp="1"/>
          </p:cNvSpPr>
          <p:nvPr>
            <p:ph type="ftr" sz="quarter" idx="11"/>
          </p:nvPr>
        </p:nvSpPr>
        <p:spPr/>
        <p:txBody>
          <a:bodyPr/>
          <a:lstStyle/>
          <a:p>
            <a:endParaRPr lang="sv-SE"/>
          </a:p>
        </p:txBody>
      </p:sp>
      <p:sp>
        <p:nvSpPr>
          <p:cNvPr id="6" name="Slide Number Placeholder 5"/>
          <p:cNvSpPr>
            <a:spLocks noGrp="1"/>
          </p:cNvSpPr>
          <p:nvPr>
            <p:ph type="sldNum" sz="quarter" idx="12"/>
          </p:nvPr>
        </p:nvSpPr>
        <p:spPr/>
        <p:txBody>
          <a:bodyPr/>
          <a:lstStyle/>
          <a:p>
            <a:fld id="{A90B6DB0-02A1-4E08-BB11-D79540BBBF10}" type="slidenum">
              <a:rPr lang="sv-SE" smtClean="0"/>
              <a:pPr/>
              <a:t>‹#›</a:t>
            </a:fld>
            <a:endParaRPr lang="sv-S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435" y="3672418"/>
            <a:ext cx="7772400" cy="1135062"/>
          </a:xfrm>
        </p:spPr>
        <p:txBody>
          <a:bodyPr anchor="t"/>
          <a:lstStyle>
            <a:lvl1pPr algn="l">
              <a:defRPr sz="3400" b="1" cap="all"/>
            </a:lvl1pPr>
          </a:lstStyle>
          <a:p>
            <a:r>
              <a:rPr lang="en-US" smtClean="0"/>
              <a:t>Click to edit Master title style</a:t>
            </a:r>
            <a:endParaRPr lang="sv-SE"/>
          </a:p>
        </p:txBody>
      </p:sp>
      <p:sp>
        <p:nvSpPr>
          <p:cNvPr id="3" name="Text Placeholder 2"/>
          <p:cNvSpPr>
            <a:spLocks noGrp="1"/>
          </p:cNvSpPr>
          <p:nvPr>
            <p:ph type="body" idx="1"/>
          </p:nvPr>
        </p:nvSpPr>
        <p:spPr>
          <a:xfrm>
            <a:off x="722435" y="2422261"/>
            <a:ext cx="7772400" cy="1250156"/>
          </a:xfrm>
        </p:spPr>
        <p:txBody>
          <a:bodyPr anchor="b"/>
          <a:lstStyle>
            <a:lvl1pPr marL="0" indent="0">
              <a:buNone/>
              <a:defRPr sz="1700">
                <a:solidFill>
                  <a:schemeClr val="tx1">
                    <a:tint val="75000"/>
                  </a:schemeClr>
                </a:solidFill>
              </a:defRPr>
            </a:lvl1pPr>
            <a:lvl2pPr marL="389626" indent="0">
              <a:buNone/>
              <a:defRPr sz="1500">
                <a:solidFill>
                  <a:schemeClr val="tx1">
                    <a:tint val="75000"/>
                  </a:schemeClr>
                </a:solidFill>
              </a:defRPr>
            </a:lvl2pPr>
            <a:lvl3pPr marL="779252" indent="0">
              <a:buNone/>
              <a:defRPr sz="1400">
                <a:solidFill>
                  <a:schemeClr val="tx1">
                    <a:tint val="75000"/>
                  </a:schemeClr>
                </a:solidFill>
              </a:defRPr>
            </a:lvl3pPr>
            <a:lvl4pPr marL="1168878" indent="0">
              <a:buNone/>
              <a:defRPr sz="1200">
                <a:solidFill>
                  <a:schemeClr val="tx1">
                    <a:tint val="75000"/>
                  </a:schemeClr>
                </a:solidFill>
              </a:defRPr>
            </a:lvl4pPr>
            <a:lvl5pPr marL="1558503" indent="0">
              <a:buNone/>
              <a:defRPr sz="1200">
                <a:solidFill>
                  <a:schemeClr val="tx1">
                    <a:tint val="75000"/>
                  </a:schemeClr>
                </a:solidFill>
              </a:defRPr>
            </a:lvl5pPr>
            <a:lvl6pPr marL="1948129" indent="0">
              <a:buNone/>
              <a:defRPr sz="1200">
                <a:solidFill>
                  <a:schemeClr val="tx1">
                    <a:tint val="75000"/>
                  </a:schemeClr>
                </a:solidFill>
              </a:defRPr>
            </a:lvl6pPr>
            <a:lvl7pPr marL="2337755" indent="0">
              <a:buNone/>
              <a:defRPr sz="1200">
                <a:solidFill>
                  <a:schemeClr val="tx1">
                    <a:tint val="75000"/>
                  </a:schemeClr>
                </a:solidFill>
              </a:defRPr>
            </a:lvl7pPr>
            <a:lvl8pPr marL="2727381" indent="0">
              <a:buNone/>
              <a:defRPr sz="1200">
                <a:solidFill>
                  <a:schemeClr val="tx1">
                    <a:tint val="75000"/>
                  </a:schemeClr>
                </a:solidFill>
              </a:defRPr>
            </a:lvl8pPr>
            <a:lvl9pPr marL="3117007" indent="0">
              <a:buNone/>
              <a:defRPr sz="12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99A7ACD-79EF-42D1-A067-785A3C82FC0E}" type="datetime1">
              <a:rPr lang="sv-SE" smtClean="0"/>
              <a:pPr/>
              <a:t>2016-05-29</a:t>
            </a:fld>
            <a:endParaRPr lang="sv-SE"/>
          </a:p>
        </p:txBody>
      </p:sp>
      <p:sp>
        <p:nvSpPr>
          <p:cNvPr id="5" name="Footer Placeholder 4"/>
          <p:cNvSpPr>
            <a:spLocks noGrp="1"/>
          </p:cNvSpPr>
          <p:nvPr>
            <p:ph type="ftr" sz="quarter" idx="11"/>
          </p:nvPr>
        </p:nvSpPr>
        <p:spPr/>
        <p:txBody>
          <a:bodyPr/>
          <a:lstStyle/>
          <a:p>
            <a:endParaRPr lang="sv-SE"/>
          </a:p>
        </p:txBody>
      </p:sp>
      <p:sp>
        <p:nvSpPr>
          <p:cNvPr id="6" name="Slide Number Placeholder 5"/>
          <p:cNvSpPr>
            <a:spLocks noGrp="1"/>
          </p:cNvSpPr>
          <p:nvPr>
            <p:ph type="sldNum" sz="quarter" idx="12"/>
          </p:nvPr>
        </p:nvSpPr>
        <p:spPr/>
        <p:txBody>
          <a:bodyPr/>
          <a:lstStyle/>
          <a:p>
            <a:fld id="{A90B6DB0-02A1-4E08-BB11-D79540BBBF10}" type="slidenum">
              <a:rPr lang="sv-SE" smtClean="0"/>
              <a:pPr/>
              <a:t>‹#›</a:t>
            </a:fld>
            <a:endParaRPr lang="sv-S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sv-SE"/>
          </a:p>
        </p:txBody>
      </p:sp>
      <p:sp>
        <p:nvSpPr>
          <p:cNvPr id="3" name="Content Placeholder 2"/>
          <p:cNvSpPr>
            <a:spLocks noGrp="1"/>
          </p:cNvSpPr>
          <p:nvPr>
            <p:ph sz="half" idx="1"/>
          </p:nvPr>
        </p:nvSpPr>
        <p:spPr>
          <a:xfrm>
            <a:off x="457200" y="1333501"/>
            <a:ext cx="4044462" cy="3771636"/>
          </a:xfrm>
        </p:spPr>
        <p:txBody>
          <a:bodyPr/>
          <a:lstStyle>
            <a:lvl1pPr>
              <a:defRPr sz="2400"/>
            </a:lvl1pPr>
            <a:lvl2pPr>
              <a:defRPr sz="2000"/>
            </a:lvl2pPr>
            <a:lvl3pPr>
              <a:defRPr sz="17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a:p>
        </p:txBody>
      </p:sp>
      <p:sp>
        <p:nvSpPr>
          <p:cNvPr id="4" name="Content Placeholder 3"/>
          <p:cNvSpPr>
            <a:spLocks noGrp="1"/>
          </p:cNvSpPr>
          <p:nvPr>
            <p:ph sz="half" idx="2"/>
          </p:nvPr>
        </p:nvSpPr>
        <p:spPr>
          <a:xfrm>
            <a:off x="4642338" y="1333501"/>
            <a:ext cx="4044462" cy="3771636"/>
          </a:xfrm>
        </p:spPr>
        <p:txBody>
          <a:bodyPr/>
          <a:lstStyle>
            <a:lvl1pPr>
              <a:defRPr sz="2400"/>
            </a:lvl1pPr>
            <a:lvl2pPr>
              <a:defRPr sz="2000"/>
            </a:lvl2pPr>
            <a:lvl3pPr>
              <a:defRPr sz="17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a:p>
        </p:txBody>
      </p:sp>
      <p:sp>
        <p:nvSpPr>
          <p:cNvPr id="5" name="Date Placeholder 4"/>
          <p:cNvSpPr>
            <a:spLocks noGrp="1"/>
          </p:cNvSpPr>
          <p:nvPr>
            <p:ph type="dt" sz="half" idx="10"/>
          </p:nvPr>
        </p:nvSpPr>
        <p:spPr/>
        <p:txBody>
          <a:bodyPr/>
          <a:lstStyle/>
          <a:p>
            <a:fld id="{7397FC0F-F86F-4CFA-BCB8-1DB01D2E5675}" type="datetime1">
              <a:rPr lang="sv-SE" smtClean="0"/>
              <a:pPr/>
              <a:t>2016-05-29</a:t>
            </a:fld>
            <a:endParaRPr lang="sv-SE"/>
          </a:p>
        </p:txBody>
      </p:sp>
      <p:sp>
        <p:nvSpPr>
          <p:cNvPr id="6" name="Footer Placeholder 5"/>
          <p:cNvSpPr>
            <a:spLocks noGrp="1"/>
          </p:cNvSpPr>
          <p:nvPr>
            <p:ph type="ftr" sz="quarter" idx="11"/>
          </p:nvPr>
        </p:nvSpPr>
        <p:spPr/>
        <p:txBody>
          <a:bodyPr/>
          <a:lstStyle/>
          <a:p>
            <a:endParaRPr lang="sv-SE"/>
          </a:p>
        </p:txBody>
      </p:sp>
      <p:sp>
        <p:nvSpPr>
          <p:cNvPr id="7" name="Slide Number Placeholder 6"/>
          <p:cNvSpPr>
            <a:spLocks noGrp="1"/>
          </p:cNvSpPr>
          <p:nvPr>
            <p:ph type="sldNum" sz="quarter" idx="12"/>
          </p:nvPr>
        </p:nvSpPr>
        <p:spPr/>
        <p:txBody>
          <a:bodyPr/>
          <a:lstStyle/>
          <a:p>
            <a:fld id="{A90B6DB0-02A1-4E08-BB11-D79540BBBF10}" type="slidenum">
              <a:rPr lang="sv-SE" smtClean="0"/>
              <a:pPr/>
              <a:t>‹#›</a:t>
            </a:fld>
            <a:endParaRPr lang="sv-S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sv-SE"/>
          </a:p>
        </p:txBody>
      </p:sp>
      <p:sp>
        <p:nvSpPr>
          <p:cNvPr id="3" name="Text Placeholder 2"/>
          <p:cNvSpPr>
            <a:spLocks noGrp="1"/>
          </p:cNvSpPr>
          <p:nvPr>
            <p:ph type="body" idx="1"/>
          </p:nvPr>
        </p:nvSpPr>
        <p:spPr>
          <a:xfrm>
            <a:off x="457200" y="1279261"/>
            <a:ext cx="4040066" cy="533136"/>
          </a:xfrm>
        </p:spPr>
        <p:txBody>
          <a:bodyPr anchor="b"/>
          <a:lstStyle>
            <a:lvl1pPr marL="0" indent="0">
              <a:buNone/>
              <a:defRPr sz="2000" b="1"/>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lvl="0"/>
            <a:r>
              <a:rPr lang="en-US" smtClean="0"/>
              <a:t>Click to edit Master text styles</a:t>
            </a:r>
          </a:p>
        </p:txBody>
      </p:sp>
      <p:sp>
        <p:nvSpPr>
          <p:cNvPr id="4" name="Content Placeholder 3"/>
          <p:cNvSpPr>
            <a:spLocks noGrp="1"/>
          </p:cNvSpPr>
          <p:nvPr>
            <p:ph sz="half" idx="2"/>
          </p:nvPr>
        </p:nvSpPr>
        <p:spPr>
          <a:xfrm>
            <a:off x="457200" y="1812396"/>
            <a:ext cx="4040066" cy="3292740"/>
          </a:xfrm>
        </p:spPr>
        <p:txBody>
          <a:bodyPr/>
          <a:lstStyle>
            <a:lvl1pPr>
              <a:defRPr sz="2000"/>
            </a:lvl1pPr>
            <a:lvl2pPr>
              <a:defRPr sz="1700"/>
            </a:lvl2pPr>
            <a:lvl3pPr>
              <a:defRPr sz="15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a:p>
        </p:txBody>
      </p:sp>
      <p:sp>
        <p:nvSpPr>
          <p:cNvPr id="5" name="Text Placeholder 4"/>
          <p:cNvSpPr>
            <a:spLocks noGrp="1"/>
          </p:cNvSpPr>
          <p:nvPr>
            <p:ph type="body" sz="quarter" idx="3"/>
          </p:nvPr>
        </p:nvSpPr>
        <p:spPr>
          <a:xfrm>
            <a:off x="4645271" y="1279261"/>
            <a:ext cx="4041531" cy="533136"/>
          </a:xfrm>
        </p:spPr>
        <p:txBody>
          <a:bodyPr anchor="b"/>
          <a:lstStyle>
            <a:lvl1pPr marL="0" indent="0">
              <a:buNone/>
              <a:defRPr sz="2000" b="1"/>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lvl="0"/>
            <a:r>
              <a:rPr lang="en-US" smtClean="0"/>
              <a:t>Click to edit Master text styles</a:t>
            </a:r>
          </a:p>
        </p:txBody>
      </p:sp>
      <p:sp>
        <p:nvSpPr>
          <p:cNvPr id="6" name="Content Placeholder 5"/>
          <p:cNvSpPr>
            <a:spLocks noGrp="1"/>
          </p:cNvSpPr>
          <p:nvPr>
            <p:ph sz="quarter" idx="4"/>
          </p:nvPr>
        </p:nvSpPr>
        <p:spPr>
          <a:xfrm>
            <a:off x="4645271" y="1812396"/>
            <a:ext cx="4041531" cy="3292740"/>
          </a:xfrm>
        </p:spPr>
        <p:txBody>
          <a:bodyPr/>
          <a:lstStyle>
            <a:lvl1pPr>
              <a:defRPr sz="2000"/>
            </a:lvl1pPr>
            <a:lvl2pPr>
              <a:defRPr sz="1700"/>
            </a:lvl2pPr>
            <a:lvl3pPr>
              <a:defRPr sz="15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a:p>
        </p:txBody>
      </p:sp>
      <p:sp>
        <p:nvSpPr>
          <p:cNvPr id="7" name="Date Placeholder 6"/>
          <p:cNvSpPr>
            <a:spLocks noGrp="1"/>
          </p:cNvSpPr>
          <p:nvPr>
            <p:ph type="dt" sz="half" idx="10"/>
          </p:nvPr>
        </p:nvSpPr>
        <p:spPr/>
        <p:txBody>
          <a:bodyPr/>
          <a:lstStyle/>
          <a:p>
            <a:fld id="{ECEC4747-0B79-492F-9DA7-AAF6176D0DA4}" type="datetime1">
              <a:rPr lang="sv-SE" smtClean="0"/>
              <a:pPr/>
              <a:t>2016-05-29</a:t>
            </a:fld>
            <a:endParaRPr lang="sv-SE"/>
          </a:p>
        </p:txBody>
      </p:sp>
      <p:sp>
        <p:nvSpPr>
          <p:cNvPr id="8" name="Footer Placeholder 7"/>
          <p:cNvSpPr>
            <a:spLocks noGrp="1"/>
          </p:cNvSpPr>
          <p:nvPr>
            <p:ph type="ftr" sz="quarter" idx="11"/>
          </p:nvPr>
        </p:nvSpPr>
        <p:spPr/>
        <p:txBody>
          <a:bodyPr/>
          <a:lstStyle/>
          <a:p>
            <a:endParaRPr lang="sv-SE"/>
          </a:p>
        </p:txBody>
      </p:sp>
      <p:sp>
        <p:nvSpPr>
          <p:cNvPr id="9" name="Slide Number Placeholder 8"/>
          <p:cNvSpPr>
            <a:spLocks noGrp="1"/>
          </p:cNvSpPr>
          <p:nvPr>
            <p:ph type="sldNum" sz="quarter" idx="12"/>
          </p:nvPr>
        </p:nvSpPr>
        <p:spPr/>
        <p:txBody>
          <a:bodyPr/>
          <a:lstStyle/>
          <a:p>
            <a:fld id="{A90B6DB0-02A1-4E08-BB11-D79540BBBF10}" type="slidenum">
              <a:rPr lang="sv-SE" smtClean="0"/>
              <a:pPr/>
              <a:t>‹#›</a:t>
            </a:fld>
            <a:endParaRPr lang="sv-S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sv-SE"/>
          </a:p>
        </p:txBody>
      </p:sp>
      <p:sp>
        <p:nvSpPr>
          <p:cNvPr id="3" name="Date Placeholder 2"/>
          <p:cNvSpPr>
            <a:spLocks noGrp="1"/>
          </p:cNvSpPr>
          <p:nvPr>
            <p:ph type="dt" sz="half" idx="10"/>
          </p:nvPr>
        </p:nvSpPr>
        <p:spPr/>
        <p:txBody>
          <a:bodyPr/>
          <a:lstStyle/>
          <a:p>
            <a:fld id="{06E6A7F3-B72E-4A48-A249-F2217CB04C17}" type="datetime1">
              <a:rPr lang="sv-SE" smtClean="0"/>
              <a:pPr/>
              <a:t>2016-05-29</a:t>
            </a:fld>
            <a:endParaRPr lang="sv-SE"/>
          </a:p>
        </p:txBody>
      </p:sp>
      <p:sp>
        <p:nvSpPr>
          <p:cNvPr id="4" name="Footer Placeholder 3"/>
          <p:cNvSpPr>
            <a:spLocks noGrp="1"/>
          </p:cNvSpPr>
          <p:nvPr>
            <p:ph type="ftr" sz="quarter" idx="11"/>
          </p:nvPr>
        </p:nvSpPr>
        <p:spPr/>
        <p:txBody>
          <a:bodyPr/>
          <a:lstStyle/>
          <a:p>
            <a:endParaRPr lang="sv-SE"/>
          </a:p>
        </p:txBody>
      </p:sp>
      <p:sp>
        <p:nvSpPr>
          <p:cNvPr id="5" name="Slide Number Placeholder 4"/>
          <p:cNvSpPr>
            <a:spLocks noGrp="1"/>
          </p:cNvSpPr>
          <p:nvPr>
            <p:ph type="sldNum" sz="quarter" idx="12"/>
          </p:nvPr>
        </p:nvSpPr>
        <p:spPr/>
        <p:txBody>
          <a:bodyPr/>
          <a:lstStyle/>
          <a:p>
            <a:fld id="{A90B6DB0-02A1-4E08-BB11-D79540BBBF10}" type="slidenum">
              <a:rPr lang="sv-SE" smtClean="0"/>
              <a:pPr/>
              <a:t>‹#›</a:t>
            </a:fld>
            <a:endParaRPr lang="sv-S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4DE40AC-8756-4774-92AB-E3D9585E96B3}" type="datetime1">
              <a:rPr lang="sv-SE" smtClean="0"/>
              <a:pPr/>
              <a:t>2016-05-29</a:t>
            </a:fld>
            <a:endParaRPr lang="sv-SE"/>
          </a:p>
        </p:txBody>
      </p:sp>
      <p:sp>
        <p:nvSpPr>
          <p:cNvPr id="3" name="Footer Placeholder 2"/>
          <p:cNvSpPr>
            <a:spLocks noGrp="1"/>
          </p:cNvSpPr>
          <p:nvPr>
            <p:ph type="ftr" sz="quarter" idx="11"/>
          </p:nvPr>
        </p:nvSpPr>
        <p:spPr/>
        <p:txBody>
          <a:bodyPr/>
          <a:lstStyle/>
          <a:p>
            <a:endParaRPr lang="sv-SE"/>
          </a:p>
        </p:txBody>
      </p:sp>
      <p:sp>
        <p:nvSpPr>
          <p:cNvPr id="4" name="Slide Number Placeholder 3"/>
          <p:cNvSpPr>
            <a:spLocks noGrp="1"/>
          </p:cNvSpPr>
          <p:nvPr>
            <p:ph type="sldNum" sz="quarter" idx="12"/>
          </p:nvPr>
        </p:nvSpPr>
        <p:spPr/>
        <p:txBody>
          <a:bodyPr/>
          <a:lstStyle/>
          <a:p>
            <a:fld id="{A90B6DB0-02A1-4E08-BB11-D79540BBBF10}" type="slidenum">
              <a:rPr lang="sv-SE" smtClean="0"/>
              <a:pPr/>
              <a:t>‹#›</a:t>
            </a:fld>
            <a:endParaRPr lang="sv-S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27541"/>
            <a:ext cx="3008435" cy="968376"/>
          </a:xfrm>
        </p:spPr>
        <p:txBody>
          <a:bodyPr anchor="b"/>
          <a:lstStyle>
            <a:lvl1pPr algn="l">
              <a:defRPr sz="1700" b="1"/>
            </a:lvl1pPr>
          </a:lstStyle>
          <a:p>
            <a:r>
              <a:rPr lang="en-US" smtClean="0"/>
              <a:t>Click to edit Master title style</a:t>
            </a:r>
            <a:endParaRPr lang="sv-SE"/>
          </a:p>
        </p:txBody>
      </p:sp>
      <p:sp>
        <p:nvSpPr>
          <p:cNvPr id="3" name="Content Placeholder 2"/>
          <p:cNvSpPr>
            <a:spLocks noGrp="1"/>
          </p:cNvSpPr>
          <p:nvPr>
            <p:ph idx="1"/>
          </p:nvPr>
        </p:nvSpPr>
        <p:spPr>
          <a:xfrm>
            <a:off x="3575538" y="227543"/>
            <a:ext cx="5111262" cy="4877594"/>
          </a:xfrm>
        </p:spPr>
        <p:txBody>
          <a:bodyPr/>
          <a:lstStyle>
            <a:lvl1pPr>
              <a:defRPr sz="2700"/>
            </a:lvl1pPr>
            <a:lvl2pPr>
              <a:defRPr sz="2400"/>
            </a:lvl2pPr>
            <a:lvl3pPr>
              <a:defRPr sz="2000"/>
            </a:lvl3pPr>
            <a:lvl4pPr>
              <a:defRPr sz="1700"/>
            </a:lvl4pPr>
            <a:lvl5pPr>
              <a:defRPr sz="17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a:p>
        </p:txBody>
      </p:sp>
      <p:sp>
        <p:nvSpPr>
          <p:cNvPr id="4" name="Text Placeholder 3"/>
          <p:cNvSpPr>
            <a:spLocks noGrp="1"/>
          </p:cNvSpPr>
          <p:nvPr>
            <p:ph type="body" sz="half" idx="2"/>
          </p:nvPr>
        </p:nvSpPr>
        <p:spPr>
          <a:xfrm>
            <a:off x="457201" y="1195918"/>
            <a:ext cx="3008435" cy="3909219"/>
          </a:xfrm>
        </p:spPr>
        <p:txBody>
          <a:bodyPr/>
          <a:lstStyle>
            <a:lvl1pPr marL="0" indent="0">
              <a:buNone/>
              <a:defRPr sz="1200"/>
            </a:lvl1pPr>
            <a:lvl2pPr marL="389626" indent="0">
              <a:buNone/>
              <a:defRPr sz="1000"/>
            </a:lvl2pPr>
            <a:lvl3pPr marL="779252" indent="0">
              <a:buNone/>
              <a:defRPr sz="900"/>
            </a:lvl3pPr>
            <a:lvl4pPr marL="1168878" indent="0">
              <a:buNone/>
              <a:defRPr sz="800"/>
            </a:lvl4pPr>
            <a:lvl5pPr marL="1558503" indent="0">
              <a:buNone/>
              <a:defRPr sz="800"/>
            </a:lvl5pPr>
            <a:lvl6pPr marL="1948129" indent="0">
              <a:buNone/>
              <a:defRPr sz="800"/>
            </a:lvl6pPr>
            <a:lvl7pPr marL="2337755" indent="0">
              <a:buNone/>
              <a:defRPr sz="800"/>
            </a:lvl7pPr>
            <a:lvl8pPr marL="2727381" indent="0">
              <a:buNone/>
              <a:defRPr sz="800"/>
            </a:lvl8pPr>
            <a:lvl9pPr marL="3117007" indent="0">
              <a:buNone/>
              <a:defRPr sz="8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197CC40-9798-460F-967E-8994E0F87AB9}" type="datetime1">
              <a:rPr lang="sv-SE" smtClean="0"/>
              <a:pPr/>
              <a:t>2016-05-29</a:t>
            </a:fld>
            <a:endParaRPr lang="sv-SE"/>
          </a:p>
        </p:txBody>
      </p:sp>
      <p:sp>
        <p:nvSpPr>
          <p:cNvPr id="6" name="Footer Placeholder 5"/>
          <p:cNvSpPr>
            <a:spLocks noGrp="1"/>
          </p:cNvSpPr>
          <p:nvPr>
            <p:ph type="ftr" sz="quarter" idx="11"/>
          </p:nvPr>
        </p:nvSpPr>
        <p:spPr/>
        <p:txBody>
          <a:bodyPr/>
          <a:lstStyle/>
          <a:p>
            <a:endParaRPr lang="sv-SE"/>
          </a:p>
        </p:txBody>
      </p:sp>
      <p:sp>
        <p:nvSpPr>
          <p:cNvPr id="7" name="Slide Number Placeholder 6"/>
          <p:cNvSpPr>
            <a:spLocks noGrp="1"/>
          </p:cNvSpPr>
          <p:nvPr>
            <p:ph type="sldNum" sz="quarter" idx="12"/>
          </p:nvPr>
        </p:nvSpPr>
        <p:spPr/>
        <p:txBody>
          <a:bodyPr/>
          <a:lstStyle/>
          <a:p>
            <a:fld id="{A90B6DB0-02A1-4E08-BB11-D79540BBBF10}" type="slidenum">
              <a:rPr lang="sv-SE" smtClean="0"/>
              <a:pPr/>
              <a:t>‹#›</a:t>
            </a:fld>
            <a:endParaRPr lang="sv-S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166" y="4000500"/>
            <a:ext cx="5486400" cy="472282"/>
          </a:xfrm>
        </p:spPr>
        <p:txBody>
          <a:bodyPr anchor="b"/>
          <a:lstStyle>
            <a:lvl1pPr algn="l">
              <a:defRPr sz="1700" b="1"/>
            </a:lvl1pPr>
          </a:lstStyle>
          <a:p>
            <a:r>
              <a:rPr lang="en-US" smtClean="0"/>
              <a:t>Click to edit Master title style</a:t>
            </a:r>
            <a:endParaRPr lang="sv-SE"/>
          </a:p>
        </p:txBody>
      </p:sp>
      <p:sp>
        <p:nvSpPr>
          <p:cNvPr id="3" name="Picture Placeholder 2"/>
          <p:cNvSpPr>
            <a:spLocks noGrp="1"/>
          </p:cNvSpPr>
          <p:nvPr>
            <p:ph type="pic" idx="1"/>
          </p:nvPr>
        </p:nvSpPr>
        <p:spPr>
          <a:xfrm>
            <a:off x="1792166" y="510646"/>
            <a:ext cx="5486400" cy="3429000"/>
          </a:xfrm>
        </p:spPr>
        <p:txBody>
          <a:bodyPr/>
          <a:lstStyle>
            <a:lvl1pPr marL="0" indent="0">
              <a:buNone/>
              <a:defRPr sz="2700"/>
            </a:lvl1pPr>
            <a:lvl2pPr marL="389626" indent="0">
              <a:buNone/>
              <a:defRPr sz="2400"/>
            </a:lvl2pPr>
            <a:lvl3pPr marL="779252" indent="0">
              <a:buNone/>
              <a:defRPr sz="2000"/>
            </a:lvl3pPr>
            <a:lvl4pPr marL="1168878" indent="0">
              <a:buNone/>
              <a:defRPr sz="1700"/>
            </a:lvl4pPr>
            <a:lvl5pPr marL="1558503" indent="0">
              <a:buNone/>
              <a:defRPr sz="1700"/>
            </a:lvl5pPr>
            <a:lvl6pPr marL="1948129" indent="0">
              <a:buNone/>
              <a:defRPr sz="1700"/>
            </a:lvl6pPr>
            <a:lvl7pPr marL="2337755" indent="0">
              <a:buNone/>
              <a:defRPr sz="1700"/>
            </a:lvl7pPr>
            <a:lvl8pPr marL="2727381" indent="0">
              <a:buNone/>
              <a:defRPr sz="1700"/>
            </a:lvl8pPr>
            <a:lvl9pPr marL="3117007" indent="0">
              <a:buNone/>
              <a:defRPr sz="1700"/>
            </a:lvl9pPr>
          </a:lstStyle>
          <a:p>
            <a:endParaRPr lang="sv-SE"/>
          </a:p>
        </p:txBody>
      </p:sp>
      <p:sp>
        <p:nvSpPr>
          <p:cNvPr id="4" name="Text Placeholder 3"/>
          <p:cNvSpPr>
            <a:spLocks noGrp="1"/>
          </p:cNvSpPr>
          <p:nvPr>
            <p:ph type="body" sz="half" idx="2"/>
          </p:nvPr>
        </p:nvSpPr>
        <p:spPr>
          <a:xfrm>
            <a:off x="1792166" y="4472782"/>
            <a:ext cx="5486400" cy="670719"/>
          </a:xfrm>
        </p:spPr>
        <p:txBody>
          <a:bodyPr/>
          <a:lstStyle>
            <a:lvl1pPr marL="0" indent="0">
              <a:buNone/>
              <a:defRPr sz="1200"/>
            </a:lvl1pPr>
            <a:lvl2pPr marL="389626" indent="0">
              <a:buNone/>
              <a:defRPr sz="1000"/>
            </a:lvl2pPr>
            <a:lvl3pPr marL="779252" indent="0">
              <a:buNone/>
              <a:defRPr sz="900"/>
            </a:lvl3pPr>
            <a:lvl4pPr marL="1168878" indent="0">
              <a:buNone/>
              <a:defRPr sz="800"/>
            </a:lvl4pPr>
            <a:lvl5pPr marL="1558503" indent="0">
              <a:buNone/>
              <a:defRPr sz="800"/>
            </a:lvl5pPr>
            <a:lvl6pPr marL="1948129" indent="0">
              <a:buNone/>
              <a:defRPr sz="800"/>
            </a:lvl6pPr>
            <a:lvl7pPr marL="2337755" indent="0">
              <a:buNone/>
              <a:defRPr sz="800"/>
            </a:lvl7pPr>
            <a:lvl8pPr marL="2727381" indent="0">
              <a:buNone/>
              <a:defRPr sz="800"/>
            </a:lvl8pPr>
            <a:lvl9pPr marL="3117007" indent="0">
              <a:buNone/>
              <a:defRPr sz="8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DE5D6CC-B30E-4E36-B206-7B891AD51EB1}" type="datetime1">
              <a:rPr lang="sv-SE" smtClean="0"/>
              <a:pPr/>
              <a:t>2016-05-29</a:t>
            </a:fld>
            <a:endParaRPr lang="sv-SE"/>
          </a:p>
        </p:txBody>
      </p:sp>
      <p:sp>
        <p:nvSpPr>
          <p:cNvPr id="6" name="Footer Placeholder 5"/>
          <p:cNvSpPr>
            <a:spLocks noGrp="1"/>
          </p:cNvSpPr>
          <p:nvPr>
            <p:ph type="ftr" sz="quarter" idx="11"/>
          </p:nvPr>
        </p:nvSpPr>
        <p:spPr/>
        <p:txBody>
          <a:bodyPr/>
          <a:lstStyle/>
          <a:p>
            <a:endParaRPr lang="sv-SE"/>
          </a:p>
        </p:txBody>
      </p:sp>
      <p:sp>
        <p:nvSpPr>
          <p:cNvPr id="7" name="Slide Number Placeholder 6"/>
          <p:cNvSpPr>
            <a:spLocks noGrp="1"/>
          </p:cNvSpPr>
          <p:nvPr>
            <p:ph type="sldNum" sz="quarter" idx="12"/>
          </p:nvPr>
        </p:nvSpPr>
        <p:spPr/>
        <p:txBody>
          <a:bodyPr/>
          <a:lstStyle/>
          <a:p>
            <a:fld id="{A90B6DB0-02A1-4E08-BB11-D79540BBBF10}" type="slidenum">
              <a:rPr lang="sv-SE" smtClean="0"/>
              <a:pPr/>
              <a:t>‹#›</a:t>
            </a:fld>
            <a:endParaRPr lang="sv-S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sv-SE"/>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a:p>
        </p:txBody>
      </p:sp>
      <p:sp>
        <p:nvSpPr>
          <p:cNvPr id="4" name="Date Placeholder 3"/>
          <p:cNvSpPr>
            <a:spLocks noGrp="1"/>
          </p:cNvSpPr>
          <p:nvPr>
            <p:ph type="dt" sz="half" idx="10"/>
          </p:nvPr>
        </p:nvSpPr>
        <p:spPr/>
        <p:txBody>
          <a:bodyPr/>
          <a:lstStyle/>
          <a:p>
            <a:fld id="{1688EBE4-6C48-4FA0-A908-0BF086D55672}" type="datetime1">
              <a:rPr lang="sv-SE" smtClean="0"/>
              <a:pPr/>
              <a:t>2016-05-29</a:t>
            </a:fld>
            <a:endParaRPr lang="sv-SE"/>
          </a:p>
        </p:txBody>
      </p:sp>
      <p:sp>
        <p:nvSpPr>
          <p:cNvPr id="5" name="Footer Placeholder 4"/>
          <p:cNvSpPr>
            <a:spLocks noGrp="1"/>
          </p:cNvSpPr>
          <p:nvPr>
            <p:ph type="ftr" sz="quarter" idx="11"/>
          </p:nvPr>
        </p:nvSpPr>
        <p:spPr/>
        <p:txBody>
          <a:bodyPr/>
          <a:lstStyle/>
          <a:p>
            <a:endParaRPr lang="sv-SE"/>
          </a:p>
        </p:txBody>
      </p:sp>
      <p:sp>
        <p:nvSpPr>
          <p:cNvPr id="6" name="Slide Number Placeholder 5"/>
          <p:cNvSpPr>
            <a:spLocks noGrp="1"/>
          </p:cNvSpPr>
          <p:nvPr>
            <p:ph type="sldNum" sz="quarter" idx="12"/>
          </p:nvPr>
        </p:nvSpPr>
        <p:spPr/>
        <p:txBody>
          <a:bodyPr/>
          <a:lstStyle/>
          <a:p>
            <a:fld id="{A90B6DB0-02A1-4E08-BB11-D79540BBBF10}" type="slidenum">
              <a:rPr lang="sv-SE" smtClean="0"/>
              <a:pPr/>
              <a:t>‹#›</a:t>
            </a:fld>
            <a:endParaRPr lang="sv-S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Cover-KeyWords">
    <p:spTree>
      <p:nvGrpSpPr>
        <p:cNvPr id="1" name=""/>
        <p:cNvGrpSpPr/>
        <p:nvPr/>
      </p:nvGrpSpPr>
      <p:grpSpPr>
        <a:xfrm>
          <a:off x="0" y="0"/>
          <a:ext cx="0" cy="0"/>
          <a:chOff x="0" y="0"/>
          <a:chExt cx="0" cy="0"/>
        </a:xfrm>
      </p:grpSpPr>
      <p:pic>
        <p:nvPicPr>
          <p:cNvPr id="11" name="Image 10" descr="ppt_KeyWords_Bkgd_OK.jpg"/>
          <p:cNvPicPr>
            <a:picLocks noChangeAspect="1"/>
          </p:cNvPicPr>
          <p:nvPr userDrawn="1"/>
        </p:nvPicPr>
        <p:blipFill>
          <a:blip r:embed="rId3" cstate="print"/>
          <a:srcRect b="20413"/>
          <a:stretch>
            <a:fillRect/>
          </a:stretch>
        </p:blipFill>
        <p:spPr>
          <a:xfrm>
            <a:off x="0" y="1071551"/>
            <a:ext cx="9144000" cy="4643450"/>
          </a:xfrm>
          <a:prstGeom prst="rect">
            <a:avLst/>
          </a:prstGeom>
        </p:spPr>
      </p:pic>
      <p:sp>
        <p:nvSpPr>
          <p:cNvPr id="14" name="Freeform 30"/>
          <p:cNvSpPr>
            <a:spLocks/>
          </p:cNvSpPr>
          <p:nvPr userDrawn="1">
            <p:custDataLst>
              <p:tags r:id="rId1"/>
            </p:custDataLst>
          </p:nvPr>
        </p:nvSpPr>
        <p:spPr bwMode="white">
          <a:xfrm>
            <a:off x="-14653" y="955147"/>
            <a:ext cx="9158654" cy="4759854"/>
          </a:xfrm>
          <a:custGeom>
            <a:avLst/>
            <a:gdLst/>
            <a:ahLst/>
            <a:cxnLst>
              <a:cxn ang="0">
                <a:pos x="0" y="3638"/>
              </a:cxn>
              <a:cxn ang="0">
                <a:pos x="516" y="2658"/>
              </a:cxn>
              <a:cxn ang="0">
                <a:pos x="1352" y="2063"/>
              </a:cxn>
              <a:cxn ang="0">
                <a:pos x="3348" y="1519"/>
              </a:cxn>
              <a:cxn ang="0">
                <a:pos x="4987" y="1078"/>
              </a:cxn>
              <a:cxn ang="0">
                <a:pos x="5762" y="534"/>
              </a:cxn>
              <a:cxn ang="0">
                <a:pos x="5762" y="66"/>
              </a:cxn>
              <a:cxn ang="0">
                <a:pos x="4" y="68"/>
              </a:cxn>
            </a:cxnLst>
            <a:rect l="0" t="0" r="r" b="b"/>
            <a:pathLst>
              <a:path w="5762" h="3638">
                <a:moveTo>
                  <a:pt x="0" y="3638"/>
                </a:moveTo>
                <a:cubicBezTo>
                  <a:pt x="58" y="3452"/>
                  <a:pt x="291" y="2920"/>
                  <a:pt x="516" y="2658"/>
                </a:cubicBezTo>
                <a:cubicBezTo>
                  <a:pt x="794" y="2320"/>
                  <a:pt x="1284" y="2093"/>
                  <a:pt x="1352" y="2063"/>
                </a:cubicBezTo>
                <a:cubicBezTo>
                  <a:pt x="1942" y="1786"/>
                  <a:pt x="2872" y="1624"/>
                  <a:pt x="3348" y="1519"/>
                </a:cubicBezTo>
                <a:cubicBezTo>
                  <a:pt x="3895" y="1390"/>
                  <a:pt x="4592" y="1228"/>
                  <a:pt x="4987" y="1078"/>
                </a:cubicBezTo>
                <a:cubicBezTo>
                  <a:pt x="5384" y="933"/>
                  <a:pt x="5632" y="702"/>
                  <a:pt x="5762" y="534"/>
                </a:cubicBezTo>
                <a:cubicBezTo>
                  <a:pt x="5762" y="0"/>
                  <a:pt x="5762" y="61"/>
                  <a:pt x="5762" y="66"/>
                </a:cubicBezTo>
                <a:cubicBezTo>
                  <a:pt x="4803" y="66"/>
                  <a:pt x="1204" y="68"/>
                  <a:pt x="4" y="68"/>
                </a:cubicBezTo>
              </a:path>
            </a:pathLst>
          </a:custGeom>
          <a:gradFill flip="none" rotWithShape="1">
            <a:gsLst>
              <a:gs pos="0">
                <a:schemeClr val="tx2">
                  <a:alpha val="90000"/>
                </a:schemeClr>
              </a:gs>
              <a:gs pos="0">
                <a:schemeClr val="tx2">
                  <a:alpha val="90000"/>
                </a:schemeClr>
              </a:gs>
              <a:gs pos="100000">
                <a:schemeClr val="tx2">
                  <a:shade val="100000"/>
                  <a:satMod val="115000"/>
                </a:schemeClr>
              </a:gs>
            </a:gsLst>
            <a:lin ang="2700000" scaled="0"/>
            <a:tileRect/>
          </a:gradFill>
          <a:ln w="19050" cap="flat" cmpd="sng">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lIns="77925" tIns="38963" rIns="77925" bIns="38963" anchor="ctr"/>
          <a:lstStyle/>
          <a:p>
            <a:pPr algn="ctr" eaLnBrk="0" hangingPunct="0">
              <a:lnSpc>
                <a:spcPct val="85000"/>
              </a:lnSpc>
              <a:defRPr/>
            </a:pPr>
            <a:endParaRPr lang="en-US" noProof="0" dirty="0"/>
          </a:p>
        </p:txBody>
      </p:sp>
      <p:pic>
        <p:nvPicPr>
          <p:cNvPr id="9" name="Picture 6" descr="OK_Capgemini"/>
          <p:cNvPicPr>
            <a:picLocks noChangeAspect="1" noChangeArrowheads="1"/>
          </p:cNvPicPr>
          <p:nvPr userDrawn="1"/>
        </p:nvPicPr>
        <p:blipFill>
          <a:blip r:embed="rId4" cstate="screen"/>
          <a:srcRect/>
          <a:stretch>
            <a:fillRect/>
          </a:stretch>
        </p:blipFill>
        <p:spPr bwMode="auto">
          <a:xfrm>
            <a:off x="303336" y="306917"/>
            <a:ext cx="1992923" cy="424657"/>
          </a:xfrm>
          <a:prstGeom prst="rect">
            <a:avLst/>
          </a:prstGeom>
          <a:noFill/>
          <a:ln w="9525">
            <a:noFill/>
            <a:miter lim="800000"/>
            <a:headEnd/>
            <a:tailEnd/>
          </a:ln>
        </p:spPr>
      </p:pic>
      <p:sp>
        <p:nvSpPr>
          <p:cNvPr id="4099" name="Rectangle 3"/>
          <p:cNvSpPr>
            <a:spLocks noGrp="1" noChangeArrowheads="1"/>
          </p:cNvSpPr>
          <p:nvPr>
            <p:ph type="subTitle" idx="1" hasCustomPrompt="1"/>
          </p:nvPr>
        </p:nvSpPr>
        <p:spPr>
          <a:xfrm>
            <a:off x="2" y="2334948"/>
            <a:ext cx="4886325" cy="660136"/>
          </a:xfrm>
        </p:spPr>
        <p:txBody>
          <a:bodyPr lIns="276113" tIns="153396" rIns="0"/>
          <a:lstStyle>
            <a:lvl1pPr marL="2706" indent="0">
              <a:buFont typeface="Wingdings" pitchFamily="2" charset="2"/>
              <a:buNone/>
              <a:defRPr sz="1700">
                <a:solidFill>
                  <a:schemeClr val="bg1"/>
                </a:solidFill>
                <a:latin typeface="Arial Narrow" pitchFamily="34" charset="0"/>
              </a:defRPr>
            </a:lvl1pPr>
          </a:lstStyle>
          <a:p>
            <a:r>
              <a:rPr lang="en-US" noProof="0" smtClean="0"/>
              <a:t>Click to edit Master sub-title style</a:t>
            </a:r>
            <a:endParaRPr lang="en-US" noProof="0"/>
          </a:p>
        </p:txBody>
      </p:sp>
      <p:sp>
        <p:nvSpPr>
          <p:cNvPr id="4098" name="Rectangle 2"/>
          <p:cNvSpPr>
            <a:spLocks noGrp="1" noChangeArrowheads="1"/>
          </p:cNvSpPr>
          <p:nvPr>
            <p:ph type="ctrTitle" hasCustomPrompt="1"/>
          </p:nvPr>
        </p:nvSpPr>
        <p:spPr bwMode="auto">
          <a:xfrm>
            <a:off x="0" y="1033659"/>
            <a:ext cx="9144000" cy="1260739"/>
          </a:xfrm>
          <a:noFill/>
          <a:ln w="9525">
            <a:noFill/>
            <a:miter lim="800000"/>
            <a:headEnd/>
            <a:tailEnd/>
          </a:ln>
        </p:spPr>
        <p:txBody>
          <a:bodyPr vert="horz" wrap="square" lIns="276113" tIns="337471" rIns="30679" bIns="30679" numCol="1" anchor="t" anchorCtr="0" compatLnSpc="1">
            <a:prstTxWarp prst="textNoShape">
              <a:avLst/>
            </a:prstTxWarp>
          </a:bodyPr>
          <a:lstStyle>
            <a:lvl1pPr marL="0" indent="0" algn="l" defTabSz="779252" rtl="0" eaLnBrk="0" fontAlgn="base" latinLnBrk="0" hangingPunct="0">
              <a:lnSpc>
                <a:spcPct val="90000"/>
              </a:lnSpc>
              <a:spcBef>
                <a:spcPct val="0"/>
              </a:spcBef>
              <a:spcAft>
                <a:spcPct val="0"/>
              </a:spcAft>
              <a:buNone/>
              <a:tabLst/>
              <a:defRPr lang="en-US" sz="3100" b="1" kern="1200" noProof="0" dirty="0">
                <a:solidFill>
                  <a:schemeClr val="tx2">
                    <a:lumMod val="20000"/>
                    <a:lumOff val="80000"/>
                  </a:schemeClr>
                </a:solidFill>
                <a:latin typeface="Arial Narrow" pitchFamily="34" charset="0"/>
                <a:ea typeface="+mj-ea"/>
                <a:cs typeface="+mj-cs"/>
              </a:defRPr>
            </a:lvl1pPr>
          </a:lstStyle>
          <a:p>
            <a:r>
              <a:rPr lang="en-US" noProof="0" dirty="0" smtClean="0"/>
              <a:t>Click to edit Master title style</a:t>
            </a:r>
            <a:endParaRPr lang="en-US" noProof="0" dirty="0"/>
          </a:p>
        </p:txBody>
      </p:sp>
      <p:pic>
        <p:nvPicPr>
          <p:cNvPr id="10" name="Image 9" descr="Capgemini_Slogan_RGB.png"/>
          <p:cNvPicPr>
            <a:picLocks noChangeAspect="1"/>
          </p:cNvPicPr>
          <p:nvPr userDrawn="1"/>
        </p:nvPicPr>
        <p:blipFill>
          <a:blip r:embed="rId5" cstate="print"/>
          <a:stretch>
            <a:fillRect/>
          </a:stretch>
        </p:blipFill>
        <p:spPr>
          <a:xfrm>
            <a:off x="5690290" y="311428"/>
            <a:ext cx="3214885" cy="300000"/>
          </a:xfrm>
          <a:prstGeom prst="rect">
            <a:avLst/>
          </a:prstGeom>
        </p:spPr>
      </p:pic>
    </p:spTree>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28866"/>
            <a:ext cx="2057400" cy="4876271"/>
          </a:xfrm>
        </p:spPr>
        <p:txBody>
          <a:bodyPr vert="eaVert"/>
          <a:lstStyle/>
          <a:p>
            <a:r>
              <a:rPr lang="en-US" smtClean="0"/>
              <a:t>Click to edit Master title style</a:t>
            </a:r>
            <a:endParaRPr lang="sv-SE"/>
          </a:p>
        </p:txBody>
      </p:sp>
      <p:sp>
        <p:nvSpPr>
          <p:cNvPr id="3" name="Vertical Text Placeholder 2"/>
          <p:cNvSpPr>
            <a:spLocks noGrp="1"/>
          </p:cNvSpPr>
          <p:nvPr>
            <p:ph type="body" orient="vert" idx="1"/>
          </p:nvPr>
        </p:nvSpPr>
        <p:spPr>
          <a:xfrm>
            <a:off x="457201" y="228866"/>
            <a:ext cx="6031523" cy="4876271"/>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a:p>
        </p:txBody>
      </p:sp>
      <p:sp>
        <p:nvSpPr>
          <p:cNvPr id="4" name="Date Placeholder 3"/>
          <p:cNvSpPr>
            <a:spLocks noGrp="1"/>
          </p:cNvSpPr>
          <p:nvPr>
            <p:ph type="dt" sz="half" idx="10"/>
          </p:nvPr>
        </p:nvSpPr>
        <p:spPr/>
        <p:txBody>
          <a:bodyPr/>
          <a:lstStyle/>
          <a:p>
            <a:fld id="{FB9427BC-B659-437B-AFBF-8C55F1CA1387}" type="datetime1">
              <a:rPr lang="sv-SE" smtClean="0"/>
              <a:pPr/>
              <a:t>2016-05-29</a:t>
            </a:fld>
            <a:endParaRPr lang="sv-SE"/>
          </a:p>
        </p:txBody>
      </p:sp>
      <p:sp>
        <p:nvSpPr>
          <p:cNvPr id="5" name="Footer Placeholder 4"/>
          <p:cNvSpPr>
            <a:spLocks noGrp="1"/>
          </p:cNvSpPr>
          <p:nvPr>
            <p:ph type="ftr" sz="quarter" idx="11"/>
          </p:nvPr>
        </p:nvSpPr>
        <p:spPr/>
        <p:txBody>
          <a:bodyPr/>
          <a:lstStyle/>
          <a:p>
            <a:endParaRPr lang="sv-SE"/>
          </a:p>
        </p:txBody>
      </p:sp>
      <p:sp>
        <p:nvSpPr>
          <p:cNvPr id="6" name="Slide Number Placeholder 5"/>
          <p:cNvSpPr>
            <a:spLocks noGrp="1"/>
          </p:cNvSpPr>
          <p:nvPr>
            <p:ph type="sldNum" sz="quarter" idx="12"/>
          </p:nvPr>
        </p:nvSpPr>
        <p:spPr/>
        <p:txBody>
          <a:bodyPr/>
          <a:lstStyle/>
          <a:p>
            <a:fld id="{A90B6DB0-02A1-4E08-BB11-D79540BBBF10}" type="slidenum">
              <a:rPr lang="sv-SE" smtClean="0"/>
              <a:pPr/>
              <a:t>‹#›</a:t>
            </a:fld>
            <a:endParaRPr lang="sv-S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re de section">
    <p:bg>
      <p:bgPr>
        <a:solidFill>
          <a:schemeClr val="tx2"/>
        </a:solidFill>
        <a:effectLst/>
      </p:bgPr>
    </p:bg>
    <p:spTree>
      <p:nvGrpSpPr>
        <p:cNvPr id="1" name=""/>
        <p:cNvGrpSpPr/>
        <p:nvPr/>
      </p:nvGrpSpPr>
      <p:grpSpPr>
        <a:xfrm>
          <a:off x="0" y="0"/>
          <a:ext cx="0" cy="0"/>
          <a:chOff x="0" y="0"/>
          <a:chExt cx="0" cy="0"/>
        </a:xfrm>
      </p:grpSpPr>
      <p:sp>
        <p:nvSpPr>
          <p:cNvPr id="3" name="Freeform 7"/>
          <p:cNvSpPr>
            <a:spLocks/>
          </p:cNvSpPr>
          <p:nvPr userDrawn="1"/>
        </p:nvSpPr>
        <p:spPr bwMode="auto">
          <a:xfrm>
            <a:off x="2" y="-31749"/>
            <a:ext cx="9165981" cy="5746750"/>
          </a:xfrm>
          <a:custGeom>
            <a:avLst/>
            <a:gdLst/>
            <a:ahLst/>
            <a:cxnLst>
              <a:cxn ang="0">
                <a:pos x="0" y="3797"/>
              </a:cxn>
              <a:cxn ang="0">
                <a:pos x="0" y="3252"/>
              </a:cxn>
              <a:cxn ang="0">
                <a:pos x="0" y="2159"/>
              </a:cxn>
              <a:cxn ang="0">
                <a:pos x="0" y="1611"/>
              </a:cxn>
              <a:cxn ang="0">
                <a:pos x="0" y="523"/>
              </a:cxn>
              <a:cxn ang="0">
                <a:pos x="0" y="387"/>
              </a:cxn>
              <a:cxn ang="0">
                <a:pos x="5760" y="9"/>
              </a:cxn>
              <a:cxn ang="0">
                <a:pos x="5760" y="312"/>
              </a:cxn>
              <a:cxn ang="0">
                <a:pos x="5760" y="377"/>
              </a:cxn>
              <a:cxn ang="0">
                <a:pos x="5760" y="786"/>
              </a:cxn>
              <a:cxn ang="0">
                <a:pos x="5760" y="1060"/>
              </a:cxn>
              <a:cxn ang="0">
                <a:pos x="5760" y="1262"/>
              </a:cxn>
              <a:cxn ang="0">
                <a:pos x="5758" y="1283"/>
              </a:cxn>
              <a:cxn ang="0">
                <a:pos x="5747" y="1301"/>
              </a:cxn>
              <a:cxn ang="0">
                <a:pos x="5719" y="1339"/>
              </a:cxn>
              <a:cxn ang="0">
                <a:pos x="5650" y="1406"/>
              </a:cxn>
              <a:cxn ang="0">
                <a:pos x="5597" y="1445"/>
              </a:cxn>
              <a:cxn ang="0">
                <a:pos x="5480" y="1515"/>
              </a:cxn>
              <a:cxn ang="0">
                <a:pos x="5295" y="1608"/>
              </a:cxn>
              <a:cxn ang="0">
                <a:pos x="5161" y="1663"/>
              </a:cxn>
              <a:cxn ang="0">
                <a:pos x="4893" y="1759"/>
              </a:cxn>
              <a:cxn ang="0">
                <a:pos x="4615" y="1845"/>
              </a:cxn>
              <a:cxn ang="0">
                <a:pos x="4188" y="1958"/>
              </a:cxn>
              <a:cxn ang="0">
                <a:pos x="3902" y="2027"/>
              </a:cxn>
              <a:cxn ang="0">
                <a:pos x="3614" y="2089"/>
              </a:cxn>
              <a:cxn ang="0">
                <a:pos x="2993" y="2192"/>
              </a:cxn>
              <a:cxn ang="0">
                <a:pos x="2444" y="2281"/>
              </a:cxn>
              <a:cxn ang="0">
                <a:pos x="2160" y="2348"/>
              </a:cxn>
              <a:cxn ang="0">
                <a:pos x="1880" y="2427"/>
              </a:cxn>
              <a:cxn ang="0">
                <a:pos x="1609" y="2517"/>
              </a:cxn>
              <a:cxn ang="0">
                <a:pos x="1410" y="2596"/>
              </a:cxn>
              <a:cxn ang="0">
                <a:pos x="1284" y="2655"/>
              </a:cxn>
              <a:cxn ang="0">
                <a:pos x="1102" y="2749"/>
              </a:cxn>
              <a:cxn ang="0">
                <a:pos x="931" y="2859"/>
              </a:cxn>
              <a:cxn ang="0">
                <a:pos x="822" y="2938"/>
              </a:cxn>
              <a:cxn ang="0">
                <a:pos x="672" y="3069"/>
              </a:cxn>
              <a:cxn ang="0">
                <a:pos x="531" y="3207"/>
              </a:cxn>
              <a:cxn ang="0">
                <a:pos x="447" y="3308"/>
              </a:cxn>
              <a:cxn ang="0">
                <a:pos x="329" y="3468"/>
              </a:cxn>
              <a:cxn ang="0">
                <a:pos x="227" y="3636"/>
              </a:cxn>
              <a:cxn ang="0">
                <a:pos x="167" y="3755"/>
              </a:cxn>
              <a:cxn ang="0">
                <a:pos x="92" y="3940"/>
              </a:cxn>
              <a:cxn ang="0">
                <a:pos x="35" y="4130"/>
              </a:cxn>
              <a:cxn ang="0">
                <a:pos x="7" y="4268"/>
              </a:cxn>
            </a:cxnLst>
            <a:rect l="0" t="0" r="r" b="b"/>
            <a:pathLst>
              <a:path w="5760" h="4339">
                <a:moveTo>
                  <a:pt x="0" y="4339"/>
                </a:moveTo>
                <a:lnTo>
                  <a:pt x="0" y="4339"/>
                </a:lnTo>
                <a:lnTo>
                  <a:pt x="0" y="3797"/>
                </a:lnTo>
                <a:lnTo>
                  <a:pt x="0" y="3797"/>
                </a:lnTo>
                <a:lnTo>
                  <a:pt x="0" y="3252"/>
                </a:lnTo>
                <a:lnTo>
                  <a:pt x="0" y="3252"/>
                </a:lnTo>
                <a:lnTo>
                  <a:pt x="0" y="2705"/>
                </a:lnTo>
                <a:lnTo>
                  <a:pt x="0" y="2705"/>
                </a:lnTo>
                <a:lnTo>
                  <a:pt x="0" y="2159"/>
                </a:lnTo>
                <a:lnTo>
                  <a:pt x="0" y="2159"/>
                </a:lnTo>
                <a:lnTo>
                  <a:pt x="0" y="1611"/>
                </a:lnTo>
                <a:lnTo>
                  <a:pt x="0" y="1611"/>
                </a:lnTo>
                <a:lnTo>
                  <a:pt x="0" y="1066"/>
                </a:lnTo>
                <a:lnTo>
                  <a:pt x="0" y="1066"/>
                </a:lnTo>
                <a:lnTo>
                  <a:pt x="0" y="523"/>
                </a:lnTo>
                <a:lnTo>
                  <a:pt x="0" y="523"/>
                </a:lnTo>
                <a:lnTo>
                  <a:pt x="0" y="387"/>
                </a:lnTo>
                <a:lnTo>
                  <a:pt x="0" y="387"/>
                </a:lnTo>
                <a:lnTo>
                  <a:pt x="0" y="0"/>
                </a:lnTo>
                <a:lnTo>
                  <a:pt x="155" y="9"/>
                </a:lnTo>
                <a:lnTo>
                  <a:pt x="5760" y="9"/>
                </a:lnTo>
                <a:lnTo>
                  <a:pt x="5760" y="310"/>
                </a:lnTo>
                <a:lnTo>
                  <a:pt x="5760" y="312"/>
                </a:lnTo>
                <a:lnTo>
                  <a:pt x="5760" y="312"/>
                </a:lnTo>
                <a:lnTo>
                  <a:pt x="5760" y="344"/>
                </a:lnTo>
                <a:lnTo>
                  <a:pt x="5760" y="377"/>
                </a:lnTo>
                <a:lnTo>
                  <a:pt x="5760" y="377"/>
                </a:lnTo>
                <a:lnTo>
                  <a:pt x="5760" y="512"/>
                </a:lnTo>
                <a:lnTo>
                  <a:pt x="5760" y="512"/>
                </a:lnTo>
                <a:lnTo>
                  <a:pt x="5760" y="786"/>
                </a:lnTo>
                <a:lnTo>
                  <a:pt x="5760" y="786"/>
                </a:lnTo>
                <a:lnTo>
                  <a:pt x="5760" y="1060"/>
                </a:lnTo>
                <a:lnTo>
                  <a:pt x="5760" y="1060"/>
                </a:lnTo>
                <a:lnTo>
                  <a:pt x="5760" y="1195"/>
                </a:lnTo>
                <a:lnTo>
                  <a:pt x="5760" y="1195"/>
                </a:lnTo>
                <a:lnTo>
                  <a:pt x="5760" y="1262"/>
                </a:lnTo>
                <a:lnTo>
                  <a:pt x="5760" y="1262"/>
                </a:lnTo>
                <a:lnTo>
                  <a:pt x="5758" y="1276"/>
                </a:lnTo>
                <a:lnTo>
                  <a:pt x="5758" y="1283"/>
                </a:lnTo>
                <a:lnTo>
                  <a:pt x="5755" y="1289"/>
                </a:lnTo>
                <a:lnTo>
                  <a:pt x="5755" y="1289"/>
                </a:lnTo>
                <a:lnTo>
                  <a:pt x="5747" y="1301"/>
                </a:lnTo>
                <a:lnTo>
                  <a:pt x="5740" y="1315"/>
                </a:lnTo>
                <a:lnTo>
                  <a:pt x="5740" y="1315"/>
                </a:lnTo>
                <a:lnTo>
                  <a:pt x="5719" y="1339"/>
                </a:lnTo>
                <a:lnTo>
                  <a:pt x="5699" y="1363"/>
                </a:lnTo>
                <a:lnTo>
                  <a:pt x="5674" y="1385"/>
                </a:lnTo>
                <a:lnTo>
                  <a:pt x="5650" y="1406"/>
                </a:lnTo>
                <a:lnTo>
                  <a:pt x="5650" y="1406"/>
                </a:lnTo>
                <a:lnTo>
                  <a:pt x="5624" y="1426"/>
                </a:lnTo>
                <a:lnTo>
                  <a:pt x="5597" y="1445"/>
                </a:lnTo>
                <a:lnTo>
                  <a:pt x="5541" y="1481"/>
                </a:lnTo>
                <a:lnTo>
                  <a:pt x="5541" y="1481"/>
                </a:lnTo>
                <a:lnTo>
                  <a:pt x="5480" y="1515"/>
                </a:lnTo>
                <a:lnTo>
                  <a:pt x="5419" y="1548"/>
                </a:lnTo>
                <a:lnTo>
                  <a:pt x="5356" y="1579"/>
                </a:lnTo>
                <a:lnTo>
                  <a:pt x="5295" y="1608"/>
                </a:lnTo>
                <a:lnTo>
                  <a:pt x="5295" y="1608"/>
                </a:lnTo>
                <a:lnTo>
                  <a:pt x="5229" y="1636"/>
                </a:lnTo>
                <a:lnTo>
                  <a:pt x="5161" y="1663"/>
                </a:lnTo>
                <a:lnTo>
                  <a:pt x="5096" y="1689"/>
                </a:lnTo>
                <a:lnTo>
                  <a:pt x="5028" y="1713"/>
                </a:lnTo>
                <a:lnTo>
                  <a:pt x="4893" y="1759"/>
                </a:lnTo>
                <a:lnTo>
                  <a:pt x="4756" y="1804"/>
                </a:lnTo>
                <a:lnTo>
                  <a:pt x="4756" y="1804"/>
                </a:lnTo>
                <a:lnTo>
                  <a:pt x="4615" y="1845"/>
                </a:lnTo>
                <a:lnTo>
                  <a:pt x="4472" y="1885"/>
                </a:lnTo>
                <a:lnTo>
                  <a:pt x="4332" y="1920"/>
                </a:lnTo>
                <a:lnTo>
                  <a:pt x="4188" y="1958"/>
                </a:lnTo>
                <a:lnTo>
                  <a:pt x="4188" y="1958"/>
                </a:lnTo>
                <a:lnTo>
                  <a:pt x="4046" y="1993"/>
                </a:lnTo>
                <a:lnTo>
                  <a:pt x="3902" y="2027"/>
                </a:lnTo>
                <a:lnTo>
                  <a:pt x="3758" y="2059"/>
                </a:lnTo>
                <a:lnTo>
                  <a:pt x="3614" y="2089"/>
                </a:lnTo>
                <a:lnTo>
                  <a:pt x="3614" y="2089"/>
                </a:lnTo>
                <a:lnTo>
                  <a:pt x="3511" y="2108"/>
                </a:lnTo>
                <a:lnTo>
                  <a:pt x="3363" y="2133"/>
                </a:lnTo>
                <a:lnTo>
                  <a:pt x="2993" y="2192"/>
                </a:lnTo>
                <a:lnTo>
                  <a:pt x="2641" y="2248"/>
                </a:lnTo>
                <a:lnTo>
                  <a:pt x="2515" y="2267"/>
                </a:lnTo>
                <a:lnTo>
                  <a:pt x="2444" y="2281"/>
                </a:lnTo>
                <a:lnTo>
                  <a:pt x="2444" y="2281"/>
                </a:lnTo>
                <a:lnTo>
                  <a:pt x="2302" y="2312"/>
                </a:lnTo>
                <a:lnTo>
                  <a:pt x="2160" y="2348"/>
                </a:lnTo>
                <a:lnTo>
                  <a:pt x="2018" y="2386"/>
                </a:lnTo>
                <a:lnTo>
                  <a:pt x="1880" y="2427"/>
                </a:lnTo>
                <a:lnTo>
                  <a:pt x="1880" y="2427"/>
                </a:lnTo>
                <a:lnTo>
                  <a:pt x="1742" y="2470"/>
                </a:lnTo>
                <a:lnTo>
                  <a:pt x="1677" y="2494"/>
                </a:lnTo>
                <a:lnTo>
                  <a:pt x="1609" y="2517"/>
                </a:lnTo>
                <a:lnTo>
                  <a:pt x="1541" y="2543"/>
                </a:lnTo>
                <a:lnTo>
                  <a:pt x="1475" y="2569"/>
                </a:lnTo>
                <a:lnTo>
                  <a:pt x="1410" y="2596"/>
                </a:lnTo>
                <a:lnTo>
                  <a:pt x="1346" y="2625"/>
                </a:lnTo>
                <a:lnTo>
                  <a:pt x="1346" y="2625"/>
                </a:lnTo>
                <a:lnTo>
                  <a:pt x="1284" y="2655"/>
                </a:lnTo>
                <a:lnTo>
                  <a:pt x="1222" y="2684"/>
                </a:lnTo>
                <a:lnTo>
                  <a:pt x="1162" y="2717"/>
                </a:lnTo>
                <a:lnTo>
                  <a:pt x="1102" y="2749"/>
                </a:lnTo>
                <a:lnTo>
                  <a:pt x="1043" y="2785"/>
                </a:lnTo>
                <a:lnTo>
                  <a:pt x="988" y="2821"/>
                </a:lnTo>
                <a:lnTo>
                  <a:pt x="931" y="2859"/>
                </a:lnTo>
                <a:lnTo>
                  <a:pt x="876" y="2899"/>
                </a:lnTo>
                <a:lnTo>
                  <a:pt x="876" y="2899"/>
                </a:lnTo>
                <a:lnTo>
                  <a:pt x="822" y="2938"/>
                </a:lnTo>
                <a:lnTo>
                  <a:pt x="771" y="2980"/>
                </a:lnTo>
                <a:lnTo>
                  <a:pt x="720" y="3023"/>
                </a:lnTo>
                <a:lnTo>
                  <a:pt x="672" y="3069"/>
                </a:lnTo>
                <a:lnTo>
                  <a:pt x="623" y="3113"/>
                </a:lnTo>
                <a:lnTo>
                  <a:pt x="576" y="3159"/>
                </a:lnTo>
                <a:lnTo>
                  <a:pt x="531" y="3207"/>
                </a:lnTo>
                <a:lnTo>
                  <a:pt x="487" y="3257"/>
                </a:lnTo>
                <a:lnTo>
                  <a:pt x="487" y="3257"/>
                </a:lnTo>
                <a:lnTo>
                  <a:pt x="447" y="3308"/>
                </a:lnTo>
                <a:lnTo>
                  <a:pt x="406" y="3360"/>
                </a:lnTo>
                <a:lnTo>
                  <a:pt x="366" y="3413"/>
                </a:lnTo>
                <a:lnTo>
                  <a:pt x="329" y="3468"/>
                </a:lnTo>
                <a:lnTo>
                  <a:pt x="292" y="3523"/>
                </a:lnTo>
                <a:lnTo>
                  <a:pt x="258" y="3579"/>
                </a:lnTo>
                <a:lnTo>
                  <a:pt x="227" y="3636"/>
                </a:lnTo>
                <a:lnTo>
                  <a:pt x="197" y="3694"/>
                </a:lnTo>
                <a:lnTo>
                  <a:pt x="197" y="3694"/>
                </a:lnTo>
                <a:lnTo>
                  <a:pt x="167" y="3755"/>
                </a:lnTo>
                <a:lnTo>
                  <a:pt x="140" y="3814"/>
                </a:lnTo>
                <a:lnTo>
                  <a:pt x="114" y="3876"/>
                </a:lnTo>
                <a:lnTo>
                  <a:pt x="92" y="3940"/>
                </a:lnTo>
                <a:lnTo>
                  <a:pt x="71" y="4003"/>
                </a:lnTo>
                <a:lnTo>
                  <a:pt x="53" y="4067"/>
                </a:lnTo>
                <a:lnTo>
                  <a:pt x="35" y="4130"/>
                </a:lnTo>
                <a:lnTo>
                  <a:pt x="20" y="4195"/>
                </a:lnTo>
                <a:lnTo>
                  <a:pt x="20" y="4195"/>
                </a:lnTo>
                <a:lnTo>
                  <a:pt x="7" y="4268"/>
                </a:lnTo>
                <a:lnTo>
                  <a:pt x="4" y="4303"/>
                </a:lnTo>
                <a:lnTo>
                  <a:pt x="0" y="4339"/>
                </a:lnTo>
                <a:close/>
              </a:path>
            </a:pathLst>
          </a:custGeom>
          <a:solidFill>
            <a:schemeClr val="bg1"/>
          </a:solidFill>
          <a:ln w="9525">
            <a:noFill/>
            <a:round/>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77925" tIns="38963" rIns="77925" bIns="38963"/>
          <a:lstStyle/>
          <a:p>
            <a:pPr algn="ctr" eaLnBrk="0" hangingPunct="0">
              <a:lnSpc>
                <a:spcPct val="85000"/>
              </a:lnSpc>
              <a:defRPr/>
            </a:pPr>
            <a:endParaRPr lang="en-US" noProof="0" dirty="0"/>
          </a:p>
        </p:txBody>
      </p:sp>
      <p:sp>
        <p:nvSpPr>
          <p:cNvPr id="8" name="Titre 1"/>
          <p:cNvSpPr>
            <a:spLocks noGrp="1"/>
          </p:cNvSpPr>
          <p:nvPr>
            <p:ph type="title" hasCustomPrompt="1"/>
          </p:nvPr>
        </p:nvSpPr>
        <p:spPr>
          <a:xfrm>
            <a:off x="0" y="752740"/>
            <a:ext cx="9144000" cy="952500"/>
          </a:xfrm>
          <a:prstGeom prst="rect">
            <a:avLst/>
          </a:prstGeom>
        </p:spPr>
        <p:txBody>
          <a:bodyPr lIns="306792" tIns="38963" rIns="30679" bIns="38963" anchor="b"/>
          <a:lstStyle>
            <a:lvl1pPr algn="l">
              <a:defRPr sz="3100" b="1" baseline="0">
                <a:solidFill>
                  <a:schemeClr val="tx2"/>
                </a:solidFill>
                <a:latin typeface="Arial Narrow" pitchFamily="34" charset="0"/>
              </a:defRPr>
            </a:lvl1pPr>
          </a:lstStyle>
          <a:p>
            <a:r>
              <a:rPr lang="en-US" noProof="0" dirty="0" smtClean="0"/>
              <a:t>Click to edit Master title style</a:t>
            </a:r>
            <a:endParaRPr lang="en-US" noProof="0"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re seul">
    <p:bg>
      <p:bgPr>
        <a:solidFill>
          <a:schemeClr val="tx2"/>
        </a:solidFill>
        <a:effectLst/>
      </p:bgPr>
    </p:bg>
    <p:spTree>
      <p:nvGrpSpPr>
        <p:cNvPr id="1" name=""/>
        <p:cNvGrpSpPr/>
        <p:nvPr/>
      </p:nvGrpSpPr>
      <p:grpSpPr>
        <a:xfrm>
          <a:off x="0" y="0"/>
          <a:ext cx="0" cy="0"/>
          <a:chOff x="0" y="0"/>
          <a:chExt cx="0" cy="0"/>
        </a:xfrm>
      </p:grpSpPr>
      <p:sp>
        <p:nvSpPr>
          <p:cNvPr id="10" name="Freeform 7"/>
          <p:cNvSpPr>
            <a:spLocks/>
          </p:cNvSpPr>
          <p:nvPr userDrawn="1"/>
        </p:nvSpPr>
        <p:spPr bwMode="auto">
          <a:xfrm>
            <a:off x="2" y="-31749"/>
            <a:ext cx="9165981" cy="5746750"/>
          </a:xfrm>
          <a:custGeom>
            <a:avLst/>
            <a:gdLst/>
            <a:ahLst/>
            <a:cxnLst>
              <a:cxn ang="0">
                <a:pos x="0" y="3797"/>
              </a:cxn>
              <a:cxn ang="0">
                <a:pos x="0" y="3252"/>
              </a:cxn>
              <a:cxn ang="0">
                <a:pos x="0" y="2159"/>
              </a:cxn>
              <a:cxn ang="0">
                <a:pos x="0" y="1611"/>
              </a:cxn>
              <a:cxn ang="0">
                <a:pos x="0" y="523"/>
              </a:cxn>
              <a:cxn ang="0">
                <a:pos x="0" y="387"/>
              </a:cxn>
              <a:cxn ang="0">
                <a:pos x="5760" y="9"/>
              </a:cxn>
              <a:cxn ang="0">
                <a:pos x="5760" y="312"/>
              </a:cxn>
              <a:cxn ang="0">
                <a:pos x="5760" y="377"/>
              </a:cxn>
              <a:cxn ang="0">
                <a:pos x="5760" y="786"/>
              </a:cxn>
              <a:cxn ang="0">
                <a:pos x="5760" y="1060"/>
              </a:cxn>
              <a:cxn ang="0">
                <a:pos x="5760" y="1262"/>
              </a:cxn>
              <a:cxn ang="0">
                <a:pos x="5758" y="1283"/>
              </a:cxn>
              <a:cxn ang="0">
                <a:pos x="5747" y="1301"/>
              </a:cxn>
              <a:cxn ang="0">
                <a:pos x="5719" y="1339"/>
              </a:cxn>
              <a:cxn ang="0">
                <a:pos x="5650" y="1406"/>
              </a:cxn>
              <a:cxn ang="0">
                <a:pos x="5597" y="1445"/>
              </a:cxn>
              <a:cxn ang="0">
                <a:pos x="5480" y="1515"/>
              </a:cxn>
              <a:cxn ang="0">
                <a:pos x="5295" y="1608"/>
              </a:cxn>
              <a:cxn ang="0">
                <a:pos x="5161" y="1663"/>
              </a:cxn>
              <a:cxn ang="0">
                <a:pos x="4893" y="1759"/>
              </a:cxn>
              <a:cxn ang="0">
                <a:pos x="4615" y="1845"/>
              </a:cxn>
              <a:cxn ang="0">
                <a:pos x="4188" y="1958"/>
              </a:cxn>
              <a:cxn ang="0">
                <a:pos x="3902" y="2027"/>
              </a:cxn>
              <a:cxn ang="0">
                <a:pos x="3614" y="2089"/>
              </a:cxn>
              <a:cxn ang="0">
                <a:pos x="2993" y="2192"/>
              </a:cxn>
              <a:cxn ang="0">
                <a:pos x="2444" y="2281"/>
              </a:cxn>
              <a:cxn ang="0">
                <a:pos x="2160" y="2348"/>
              </a:cxn>
              <a:cxn ang="0">
                <a:pos x="1880" y="2427"/>
              </a:cxn>
              <a:cxn ang="0">
                <a:pos x="1609" y="2517"/>
              </a:cxn>
              <a:cxn ang="0">
                <a:pos x="1410" y="2596"/>
              </a:cxn>
              <a:cxn ang="0">
                <a:pos x="1284" y="2655"/>
              </a:cxn>
              <a:cxn ang="0">
                <a:pos x="1102" y="2749"/>
              </a:cxn>
              <a:cxn ang="0">
                <a:pos x="931" y="2859"/>
              </a:cxn>
              <a:cxn ang="0">
                <a:pos x="822" y="2938"/>
              </a:cxn>
              <a:cxn ang="0">
                <a:pos x="672" y="3069"/>
              </a:cxn>
              <a:cxn ang="0">
                <a:pos x="531" y="3207"/>
              </a:cxn>
              <a:cxn ang="0">
                <a:pos x="447" y="3308"/>
              </a:cxn>
              <a:cxn ang="0">
                <a:pos x="329" y="3468"/>
              </a:cxn>
              <a:cxn ang="0">
                <a:pos x="227" y="3636"/>
              </a:cxn>
              <a:cxn ang="0">
                <a:pos x="167" y="3755"/>
              </a:cxn>
              <a:cxn ang="0">
                <a:pos x="92" y="3940"/>
              </a:cxn>
              <a:cxn ang="0">
                <a:pos x="35" y="4130"/>
              </a:cxn>
              <a:cxn ang="0">
                <a:pos x="7" y="4268"/>
              </a:cxn>
            </a:cxnLst>
            <a:rect l="0" t="0" r="r" b="b"/>
            <a:pathLst>
              <a:path w="5760" h="4339">
                <a:moveTo>
                  <a:pt x="0" y="4339"/>
                </a:moveTo>
                <a:lnTo>
                  <a:pt x="0" y="4339"/>
                </a:lnTo>
                <a:lnTo>
                  <a:pt x="0" y="3797"/>
                </a:lnTo>
                <a:lnTo>
                  <a:pt x="0" y="3797"/>
                </a:lnTo>
                <a:lnTo>
                  <a:pt x="0" y="3252"/>
                </a:lnTo>
                <a:lnTo>
                  <a:pt x="0" y="3252"/>
                </a:lnTo>
                <a:lnTo>
                  <a:pt x="0" y="2705"/>
                </a:lnTo>
                <a:lnTo>
                  <a:pt x="0" y="2705"/>
                </a:lnTo>
                <a:lnTo>
                  <a:pt x="0" y="2159"/>
                </a:lnTo>
                <a:lnTo>
                  <a:pt x="0" y="2159"/>
                </a:lnTo>
                <a:lnTo>
                  <a:pt x="0" y="1611"/>
                </a:lnTo>
                <a:lnTo>
                  <a:pt x="0" y="1611"/>
                </a:lnTo>
                <a:lnTo>
                  <a:pt x="0" y="1066"/>
                </a:lnTo>
                <a:lnTo>
                  <a:pt x="0" y="1066"/>
                </a:lnTo>
                <a:lnTo>
                  <a:pt x="0" y="523"/>
                </a:lnTo>
                <a:lnTo>
                  <a:pt x="0" y="523"/>
                </a:lnTo>
                <a:lnTo>
                  <a:pt x="0" y="387"/>
                </a:lnTo>
                <a:lnTo>
                  <a:pt x="0" y="387"/>
                </a:lnTo>
                <a:lnTo>
                  <a:pt x="0" y="0"/>
                </a:lnTo>
                <a:lnTo>
                  <a:pt x="155" y="9"/>
                </a:lnTo>
                <a:lnTo>
                  <a:pt x="5760" y="9"/>
                </a:lnTo>
                <a:lnTo>
                  <a:pt x="5760" y="310"/>
                </a:lnTo>
                <a:lnTo>
                  <a:pt x="5760" y="312"/>
                </a:lnTo>
                <a:lnTo>
                  <a:pt x="5760" y="312"/>
                </a:lnTo>
                <a:lnTo>
                  <a:pt x="5760" y="344"/>
                </a:lnTo>
                <a:lnTo>
                  <a:pt x="5760" y="377"/>
                </a:lnTo>
                <a:lnTo>
                  <a:pt x="5760" y="377"/>
                </a:lnTo>
                <a:lnTo>
                  <a:pt x="5760" y="512"/>
                </a:lnTo>
                <a:lnTo>
                  <a:pt x="5760" y="512"/>
                </a:lnTo>
                <a:lnTo>
                  <a:pt x="5760" y="786"/>
                </a:lnTo>
                <a:lnTo>
                  <a:pt x="5760" y="786"/>
                </a:lnTo>
                <a:lnTo>
                  <a:pt x="5760" y="1060"/>
                </a:lnTo>
                <a:lnTo>
                  <a:pt x="5760" y="1060"/>
                </a:lnTo>
                <a:lnTo>
                  <a:pt x="5760" y="1195"/>
                </a:lnTo>
                <a:lnTo>
                  <a:pt x="5760" y="1195"/>
                </a:lnTo>
                <a:lnTo>
                  <a:pt x="5760" y="1262"/>
                </a:lnTo>
                <a:lnTo>
                  <a:pt x="5760" y="1262"/>
                </a:lnTo>
                <a:lnTo>
                  <a:pt x="5758" y="1276"/>
                </a:lnTo>
                <a:lnTo>
                  <a:pt x="5758" y="1283"/>
                </a:lnTo>
                <a:lnTo>
                  <a:pt x="5755" y="1289"/>
                </a:lnTo>
                <a:lnTo>
                  <a:pt x="5755" y="1289"/>
                </a:lnTo>
                <a:lnTo>
                  <a:pt x="5747" y="1301"/>
                </a:lnTo>
                <a:lnTo>
                  <a:pt x="5740" y="1315"/>
                </a:lnTo>
                <a:lnTo>
                  <a:pt x="5740" y="1315"/>
                </a:lnTo>
                <a:lnTo>
                  <a:pt x="5719" y="1339"/>
                </a:lnTo>
                <a:lnTo>
                  <a:pt x="5699" y="1363"/>
                </a:lnTo>
                <a:lnTo>
                  <a:pt x="5674" y="1385"/>
                </a:lnTo>
                <a:lnTo>
                  <a:pt x="5650" y="1406"/>
                </a:lnTo>
                <a:lnTo>
                  <a:pt x="5650" y="1406"/>
                </a:lnTo>
                <a:lnTo>
                  <a:pt x="5624" y="1426"/>
                </a:lnTo>
                <a:lnTo>
                  <a:pt x="5597" y="1445"/>
                </a:lnTo>
                <a:lnTo>
                  <a:pt x="5541" y="1481"/>
                </a:lnTo>
                <a:lnTo>
                  <a:pt x="5541" y="1481"/>
                </a:lnTo>
                <a:lnTo>
                  <a:pt x="5480" y="1515"/>
                </a:lnTo>
                <a:lnTo>
                  <a:pt x="5419" y="1548"/>
                </a:lnTo>
                <a:lnTo>
                  <a:pt x="5356" y="1579"/>
                </a:lnTo>
                <a:lnTo>
                  <a:pt x="5295" y="1608"/>
                </a:lnTo>
                <a:lnTo>
                  <a:pt x="5295" y="1608"/>
                </a:lnTo>
                <a:lnTo>
                  <a:pt x="5229" y="1636"/>
                </a:lnTo>
                <a:lnTo>
                  <a:pt x="5161" y="1663"/>
                </a:lnTo>
                <a:lnTo>
                  <a:pt x="5096" y="1689"/>
                </a:lnTo>
                <a:lnTo>
                  <a:pt x="5028" y="1713"/>
                </a:lnTo>
                <a:lnTo>
                  <a:pt x="4893" y="1759"/>
                </a:lnTo>
                <a:lnTo>
                  <a:pt x="4756" y="1804"/>
                </a:lnTo>
                <a:lnTo>
                  <a:pt x="4756" y="1804"/>
                </a:lnTo>
                <a:lnTo>
                  <a:pt x="4615" y="1845"/>
                </a:lnTo>
                <a:lnTo>
                  <a:pt x="4472" y="1885"/>
                </a:lnTo>
                <a:lnTo>
                  <a:pt x="4332" y="1920"/>
                </a:lnTo>
                <a:lnTo>
                  <a:pt x="4188" y="1958"/>
                </a:lnTo>
                <a:lnTo>
                  <a:pt x="4188" y="1958"/>
                </a:lnTo>
                <a:lnTo>
                  <a:pt x="4046" y="1993"/>
                </a:lnTo>
                <a:lnTo>
                  <a:pt x="3902" y="2027"/>
                </a:lnTo>
                <a:lnTo>
                  <a:pt x="3758" y="2059"/>
                </a:lnTo>
                <a:lnTo>
                  <a:pt x="3614" y="2089"/>
                </a:lnTo>
                <a:lnTo>
                  <a:pt x="3614" y="2089"/>
                </a:lnTo>
                <a:lnTo>
                  <a:pt x="3511" y="2108"/>
                </a:lnTo>
                <a:lnTo>
                  <a:pt x="3363" y="2133"/>
                </a:lnTo>
                <a:lnTo>
                  <a:pt x="2993" y="2192"/>
                </a:lnTo>
                <a:lnTo>
                  <a:pt x="2641" y="2248"/>
                </a:lnTo>
                <a:lnTo>
                  <a:pt x="2515" y="2267"/>
                </a:lnTo>
                <a:lnTo>
                  <a:pt x="2444" y="2281"/>
                </a:lnTo>
                <a:lnTo>
                  <a:pt x="2444" y="2281"/>
                </a:lnTo>
                <a:lnTo>
                  <a:pt x="2302" y="2312"/>
                </a:lnTo>
                <a:lnTo>
                  <a:pt x="2160" y="2348"/>
                </a:lnTo>
                <a:lnTo>
                  <a:pt x="2018" y="2386"/>
                </a:lnTo>
                <a:lnTo>
                  <a:pt x="1880" y="2427"/>
                </a:lnTo>
                <a:lnTo>
                  <a:pt x="1880" y="2427"/>
                </a:lnTo>
                <a:lnTo>
                  <a:pt x="1742" y="2470"/>
                </a:lnTo>
                <a:lnTo>
                  <a:pt x="1677" y="2494"/>
                </a:lnTo>
                <a:lnTo>
                  <a:pt x="1609" y="2517"/>
                </a:lnTo>
                <a:lnTo>
                  <a:pt x="1541" y="2543"/>
                </a:lnTo>
                <a:lnTo>
                  <a:pt x="1475" y="2569"/>
                </a:lnTo>
                <a:lnTo>
                  <a:pt x="1410" y="2596"/>
                </a:lnTo>
                <a:lnTo>
                  <a:pt x="1346" y="2625"/>
                </a:lnTo>
                <a:lnTo>
                  <a:pt x="1346" y="2625"/>
                </a:lnTo>
                <a:lnTo>
                  <a:pt x="1284" y="2655"/>
                </a:lnTo>
                <a:lnTo>
                  <a:pt x="1222" y="2684"/>
                </a:lnTo>
                <a:lnTo>
                  <a:pt x="1162" y="2717"/>
                </a:lnTo>
                <a:lnTo>
                  <a:pt x="1102" y="2749"/>
                </a:lnTo>
                <a:lnTo>
                  <a:pt x="1043" y="2785"/>
                </a:lnTo>
                <a:lnTo>
                  <a:pt x="988" y="2821"/>
                </a:lnTo>
                <a:lnTo>
                  <a:pt x="931" y="2859"/>
                </a:lnTo>
                <a:lnTo>
                  <a:pt x="876" y="2899"/>
                </a:lnTo>
                <a:lnTo>
                  <a:pt x="876" y="2899"/>
                </a:lnTo>
                <a:lnTo>
                  <a:pt x="822" y="2938"/>
                </a:lnTo>
                <a:lnTo>
                  <a:pt x="771" y="2980"/>
                </a:lnTo>
                <a:lnTo>
                  <a:pt x="720" y="3023"/>
                </a:lnTo>
                <a:lnTo>
                  <a:pt x="672" y="3069"/>
                </a:lnTo>
                <a:lnTo>
                  <a:pt x="623" y="3113"/>
                </a:lnTo>
                <a:lnTo>
                  <a:pt x="576" y="3159"/>
                </a:lnTo>
                <a:lnTo>
                  <a:pt x="531" y="3207"/>
                </a:lnTo>
                <a:lnTo>
                  <a:pt x="487" y="3257"/>
                </a:lnTo>
                <a:lnTo>
                  <a:pt x="487" y="3257"/>
                </a:lnTo>
                <a:lnTo>
                  <a:pt x="447" y="3308"/>
                </a:lnTo>
                <a:lnTo>
                  <a:pt x="406" y="3360"/>
                </a:lnTo>
                <a:lnTo>
                  <a:pt x="366" y="3413"/>
                </a:lnTo>
                <a:lnTo>
                  <a:pt x="329" y="3468"/>
                </a:lnTo>
                <a:lnTo>
                  <a:pt x="292" y="3523"/>
                </a:lnTo>
                <a:lnTo>
                  <a:pt x="258" y="3579"/>
                </a:lnTo>
                <a:lnTo>
                  <a:pt x="227" y="3636"/>
                </a:lnTo>
                <a:lnTo>
                  <a:pt x="197" y="3694"/>
                </a:lnTo>
                <a:lnTo>
                  <a:pt x="197" y="3694"/>
                </a:lnTo>
                <a:lnTo>
                  <a:pt x="167" y="3755"/>
                </a:lnTo>
                <a:lnTo>
                  <a:pt x="140" y="3814"/>
                </a:lnTo>
                <a:lnTo>
                  <a:pt x="114" y="3876"/>
                </a:lnTo>
                <a:lnTo>
                  <a:pt x="92" y="3940"/>
                </a:lnTo>
                <a:lnTo>
                  <a:pt x="71" y="4003"/>
                </a:lnTo>
                <a:lnTo>
                  <a:pt x="53" y="4067"/>
                </a:lnTo>
                <a:lnTo>
                  <a:pt x="35" y="4130"/>
                </a:lnTo>
                <a:lnTo>
                  <a:pt x="20" y="4195"/>
                </a:lnTo>
                <a:lnTo>
                  <a:pt x="20" y="4195"/>
                </a:lnTo>
                <a:lnTo>
                  <a:pt x="7" y="4268"/>
                </a:lnTo>
                <a:lnTo>
                  <a:pt x="4" y="4303"/>
                </a:lnTo>
                <a:lnTo>
                  <a:pt x="0" y="4339"/>
                </a:lnTo>
                <a:close/>
              </a:path>
            </a:pathLst>
          </a:custGeom>
          <a:solidFill>
            <a:schemeClr val="bg1"/>
          </a:solidFill>
          <a:ln w="9525">
            <a:noFill/>
            <a:round/>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77925" tIns="38963" rIns="77925" bIns="38963"/>
          <a:lstStyle/>
          <a:p>
            <a:pPr algn="ctr" eaLnBrk="0" hangingPunct="0">
              <a:lnSpc>
                <a:spcPct val="85000"/>
              </a:lnSpc>
              <a:defRPr/>
            </a:pPr>
            <a:endParaRPr lang="en-US" noProof="0" dirty="0"/>
          </a:p>
        </p:txBody>
      </p:sp>
      <p:sp>
        <p:nvSpPr>
          <p:cNvPr id="6" name="Rectangle 8"/>
          <p:cNvSpPr>
            <a:spLocks noChangeArrowheads="1"/>
          </p:cNvSpPr>
          <p:nvPr userDrawn="1"/>
        </p:nvSpPr>
        <p:spPr bwMode="auto">
          <a:xfrm>
            <a:off x="6979089" y="4480292"/>
            <a:ext cx="2164911" cy="230832"/>
          </a:xfrm>
          <a:prstGeom prst="rect">
            <a:avLst/>
          </a:prstGeom>
          <a:noFill/>
          <a:ln w="9525">
            <a:noFill/>
            <a:miter lim="800000"/>
            <a:headEnd/>
            <a:tailEnd/>
          </a:ln>
          <a:effectLst/>
        </p:spPr>
        <p:txBody>
          <a:bodyPr wrap="none" lIns="0" tIns="0" rIns="306792" bIns="0">
            <a:spAutoFit/>
          </a:bodyPr>
          <a:lstStyle/>
          <a:p>
            <a:pPr algn="r">
              <a:spcBef>
                <a:spcPct val="20000"/>
              </a:spcBef>
              <a:defRPr/>
            </a:pPr>
            <a:r>
              <a:rPr lang="en-US" sz="1500" b="0" dirty="0" smtClean="0">
                <a:solidFill>
                  <a:schemeClr val="bg1"/>
                </a:solidFill>
              </a:rPr>
              <a:t>www.se.capgemini.com</a:t>
            </a:r>
            <a:endParaRPr lang="en-US" sz="1500" b="0" dirty="0">
              <a:solidFill>
                <a:schemeClr val="bg1"/>
              </a:solidFill>
            </a:endParaRPr>
          </a:p>
        </p:txBody>
      </p:sp>
      <p:pic>
        <p:nvPicPr>
          <p:cNvPr id="7" name="Picture 9" descr="OK_Capgemini"/>
          <p:cNvPicPr>
            <a:picLocks noChangeAspect="1" noChangeArrowheads="1"/>
          </p:cNvPicPr>
          <p:nvPr userDrawn="1"/>
        </p:nvPicPr>
        <p:blipFill>
          <a:blip r:embed="rId2" cstate="print">
            <a:clrChange>
              <a:clrFrom>
                <a:srgbClr val="FFFFFF"/>
              </a:clrFrom>
              <a:clrTo>
                <a:srgbClr val="FFFFFF">
                  <a:alpha val="0"/>
                </a:srgbClr>
              </a:clrTo>
            </a:clrChange>
          </a:blip>
          <a:srcRect/>
          <a:stretch>
            <a:fillRect/>
          </a:stretch>
        </p:blipFill>
        <p:spPr bwMode="auto">
          <a:xfrm>
            <a:off x="926934" y="768339"/>
            <a:ext cx="4317023" cy="847989"/>
          </a:xfrm>
          <a:prstGeom prst="rect">
            <a:avLst/>
          </a:prstGeom>
          <a:noFill/>
          <a:ln w="9525">
            <a:noFill/>
            <a:miter lim="800000"/>
            <a:headEnd/>
            <a:tailEnd/>
          </a:ln>
        </p:spPr>
      </p:pic>
      <p:sp>
        <p:nvSpPr>
          <p:cNvPr id="8" name="Rectangle 7"/>
          <p:cNvSpPr/>
          <p:nvPr userDrawn="1"/>
        </p:nvSpPr>
        <p:spPr>
          <a:xfrm>
            <a:off x="0" y="5494703"/>
            <a:ext cx="9144000" cy="220297"/>
          </a:xfrm>
          <a:prstGeom prst="rect">
            <a:avLst/>
          </a:prstGeom>
        </p:spPr>
        <p:txBody>
          <a:bodyPr lIns="77925" tIns="0" rIns="306792" bIns="153396" anchor="b">
            <a:spAutoFit/>
          </a:bodyPr>
          <a:lstStyle/>
          <a:p>
            <a:pPr algn="r" eaLnBrk="0" hangingPunct="0">
              <a:lnSpc>
                <a:spcPct val="85000"/>
              </a:lnSpc>
              <a:defRPr/>
            </a:pPr>
            <a:r>
              <a:rPr lang="en-US" sz="500" dirty="0">
                <a:solidFill>
                  <a:schemeClr val="bg1"/>
                </a:solidFill>
              </a:rPr>
              <a:t>The information contained in this presentation is </a:t>
            </a:r>
            <a:r>
              <a:rPr lang="en-US" sz="500" dirty="0" smtClean="0">
                <a:solidFill>
                  <a:schemeClr val="bg1"/>
                </a:solidFill>
              </a:rPr>
              <a:t>proprietary. ©2012 </a:t>
            </a:r>
            <a:r>
              <a:rPr lang="en-US" sz="500" dirty="0" err="1">
                <a:solidFill>
                  <a:schemeClr val="bg1"/>
                </a:solidFill>
              </a:rPr>
              <a:t>Capgemini</a:t>
            </a:r>
            <a:r>
              <a:rPr lang="en-US" sz="500" dirty="0">
                <a:solidFill>
                  <a:schemeClr val="bg1"/>
                </a:solidFill>
              </a:rPr>
              <a:t>. All rights reserved</a:t>
            </a:r>
          </a:p>
        </p:txBody>
      </p:sp>
      <p:pic>
        <p:nvPicPr>
          <p:cNvPr id="9" name="Image 8" descr="Capgemini_Slogan_White.png"/>
          <p:cNvPicPr>
            <a:picLocks noChangeAspect="1"/>
          </p:cNvPicPr>
          <p:nvPr userDrawn="1"/>
        </p:nvPicPr>
        <p:blipFill>
          <a:blip r:embed="rId3" cstate="print"/>
          <a:stretch>
            <a:fillRect/>
          </a:stretch>
        </p:blipFill>
        <p:spPr>
          <a:xfrm>
            <a:off x="5368959" y="4046878"/>
            <a:ext cx="3511303" cy="327661"/>
          </a:xfrm>
          <a:prstGeom prst="rect">
            <a:avLst/>
          </a:prstGeom>
          <a:noFill/>
          <a:ln w="25400" cap="sq">
            <a:noFill/>
            <a:miter lim="800000"/>
          </a:ln>
          <a:effectLst>
            <a:outerShdw blurRad="63500" sx="102000" sy="102000" algn="ctr" rotWithShape="0">
              <a:prstClr val="black">
                <a:alpha val="40000"/>
              </a:prstClr>
            </a:outerShdw>
          </a:effectLst>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Vide">
    <p:spTree>
      <p:nvGrpSpPr>
        <p:cNvPr id="1" name=""/>
        <p:cNvGrpSpPr/>
        <p:nvPr/>
      </p:nvGrpSpPr>
      <p:grpSpPr>
        <a:xfrm>
          <a:off x="0" y="0"/>
          <a:ext cx="0" cy="0"/>
          <a:chOff x="0" y="0"/>
          <a:chExt cx="0" cy="0"/>
        </a:xfrm>
      </p:grpSpPr>
      <p:pic>
        <p:nvPicPr>
          <p:cNvPr id="4" name="Picture 27" descr="shutterstock_30013249.jpg"/>
          <p:cNvPicPr>
            <a:picLocks noChangeAspect="1"/>
          </p:cNvPicPr>
          <p:nvPr userDrawn="1"/>
        </p:nvPicPr>
        <p:blipFill>
          <a:blip r:embed="rId2" cstate="print"/>
          <a:srcRect t="9987" r="127" b="1774"/>
          <a:stretch>
            <a:fillRect/>
          </a:stretch>
        </p:blipFill>
        <p:spPr bwMode="auto">
          <a:xfrm>
            <a:off x="-39836" y="1068917"/>
            <a:ext cx="9183836" cy="4646083"/>
          </a:xfrm>
          <a:prstGeom prst="rect">
            <a:avLst/>
          </a:prstGeom>
          <a:noFill/>
          <a:ln w="9525">
            <a:noFill/>
            <a:miter lim="800000"/>
            <a:headEnd/>
            <a:tailEnd/>
          </a:ln>
        </p:spPr>
      </p:pic>
      <p:sp>
        <p:nvSpPr>
          <p:cNvPr id="3" name="Freeform 7"/>
          <p:cNvSpPr>
            <a:spLocks/>
          </p:cNvSpPr>
          <p:nvPr userDrawn="1"/>
        </p:nvSpPr>
        <p:spPr bwMode="auto">
          <a:xfrm>
            <a:off x="2" y="-31749"/>
            <a:ext cx="9165981" cy="5746750"/>
          </a:xfrm>
          <a:custGeom>
            <a:avLst/>
            <a:gdLst/>
            <a:ahLst/>
            <a:cxnLst>
              <a:cxn ang="0">
                <a:pos x="0" y="3797"/>
              </a:cxn>
              <a:cxn ang="0">
                <a:pos x="0" y="3252"/>
              </a:cxn>
              <a:cxn ang="0">
                <a:pos x="0" y="2159"/>
              </a:cxn>
              <a:cxn ang="0">
                <a:pos x="0" y="1611"/>
              </a:cxn>
              <a:cxn ang="0">
                <a:pos x="0" y="523"/>
              </a:cxn>
              <a:cxn ang="0">
                <a:pos x="0" y="387"/>
              </a:cxn>
              <a:cxn ang="0">
                <a:pos x="5760" y="9"/>
              </a:cxn>
              <a:cxn ang="0">
                <a:pos x="5760" y="312"/>
              </a:cxn>
              <a:cxn ang="0">
                <a:pos x="5760" y="377"/>
              </a:cxn>
              <a:cxn ang="0">
                <a:pos x="5760" y="786"/>
              </a:cxn>
              <a:cxn ang="0">
                <a:pos x="5760" y="1060"/>
              </a:cxn>
              <a:cxn ang="0">
                <a:pos x="5760" y="1262"/>
              </a:cxn>
              <a:cxn ang="0">
                <a:pos x="5758" y="1283"/>
              </a:cxn>
              <a:cxn ang="0">
                <a:pos x="5747" y="1301"/>
              </a:cxn>
              <a:cxn ang="0">
                <a:pos x="5719" y="1339"/>
              </a:cxn>
              <a:cxn ang="0">
                <a:pos x="5650" y="1406"/>
              </a:cxn>
              <a:cxn ang="0">
                <a:pos x="5597" y="1445"/>
              </a:cxn>
              <a:cxn ang="0">
                <a:pos x="5480" y="1515"/>
              </a:cxn>
              <a:cxn ang="0">
                <a:pos x="5295" y="1608"/>
              </a:cxn>
              <a:cxn ang="0">
                <a:pos x="5161" y="1663"/>
              </a:cxn>
              <a:cxn ang="0">
                <a:pos x="4893" y="1759"/>
              </a:cxn>
              <a:cxn ang="0">
                <a:pos x="4615" y="1845"/>
              </a:cxn>
              <a:cxn ang="0">
                <a:pos x="4188" y="1958"/>
              </a:cxn>
              <a:cxn ang="0">
                <a:pos x="3902" y="2027"/>
              </a:cxn>
              <a:cxn ang="0">
                <a:pos x="3614" y="2089"/>
              </a:cxn>
              <a:cxn ang="0">
                <a:pos x="2993" y="2192"/>
              </a:cxn>
              <a:cxn ang="0">
                <a:pos x="2444" y="2281"/>
              </a:cxn>
              <a:cxn ang="0">
                <a:pos x="2160" y="2348"/>
              </a:cxn>
              <a:cxn ang="0">
                <a:pos x="1880" y="2427"/>
              </a:cxn>
              <a:cxn ang="0">
                <a:pos x="1609" y="2517"/>
              </a:cxn>
              <a:cxn ang="0">
                <a:pos x="1410" y="2596"/>
              </a:cxn>
              <a:cxn ang="0">
                <a:pos x="1284" y="2655"/>
              </a:cxn>
              <a:cxn ang="0">
                <a:pos x="1102" y="2749"/>
              </a:cxn>
              <a:cxn ang="0">
                <a:pos x="931" y="2859"/>
              </a:cxn>
              <a:cxn ang="0">
                <a:pos x="822" y="2938"/>
              </a:cxn>
              <a:cxn ang="0">
                <a:pos x="672" y="3069"/>
              </a:cxn>
              <a:cxn ang="0">
                <a:pos x="531" y="3207"/>
              </a:cxn>
              <a:cxn ang="0">
                <a:pos x="447" y="3308"/>
              </a:cxn>
              <a:cxn ang="0">
                <a:pos x="329" y="3468"/>
              </a:cxn>
              <a:cxn ang="0">
                <a:pos x="227" y="3636"/>
              </a:cxn>
              <a:cxn ang="0">
                <a:pos x="167" y="3755"/>
              </a:cxn>
              <a:cxn ang="0">
                <a:pos x="92" y="3940"/>
              </a:cxn>
              <a:cxn ang="0">
                <a:pos x="35" y="4130"/>
              </a:cxn>
              <a:cxn ang="0">
                <a:pos x="7" y="4268"/>
              </a:cxn>
            </a:cxnLst>
            <a:rect l="0" t="0" r="r" b="b"/>
            <a:pathLst>
              <a:path w="5760" h="4339">
                <a:moveTo>
                  <a:pt x="0" y="4339"/>
                </a:moveTo>
                <a:lnTo>
                  <a:pt x="0" y="4339"/>
                </a:lnTo>
                <a:lnTo>
                  <a:pt x="0" y="3797"/>
                </a:lnTo>
                <a:lnTo>
                  <a:pt x="0" y="3797"/>
                </a:lnTo>
                <a:lnTo>
                  <a:pt x="0" y="3252"/>
                </a:lnTo>
                <a:lnTo>
                  <a:pt x="0" y="3252"/>
                </a:lnTo>
                <a:lnTo>
                  <a:pt x="0" y="2705"/>
                </a:lnTo>
                <a:lnTo>
                  <a:pt x="0" y="2705"/>
                </a:lnTo>
                <a:lnTo>
                  <a:pt x="0" y="2159"/>
                </a:lnTo>
                <a:lnTo>
                  <a:pt x="0" y="2159"/>
                </a:lnTo>
                <a:lnTo>
                  <a:pt x="0" y="1611"/>
                </a:lnTo>
                <a:lnTo>
                  <a:pt x="0" y="1611"/>
                </a:lnTo>
                <a:lnTo>
                  <a:pt x="0" y="1066"/>
                </a:lnTo>
                <a:lnTo>
                  <a:pt x="0" y="1066"/>
                </a:lnTo>
                <a:lnTo>
                  <a:pt x="0" y="523"/>
                </a:lnTo>
                <a:lnTo>
                  <a:pt x="0" y="523"/>
                </a:lnTo>
                <a:lnTo>
                  <a:pt x="0" y="387"/>
                </a:lnTo>
                <a:lnTo>
                  <a:pt x="0" y="387"/>
                </a:lnTo>
                <a:lnTo>
                  <a:pt x="0" y="0"/>
                </a:lnTo>
                <a:lnTo>
                  <a:pt x="155" y="9"/>
                </a:lnTo>
                <a:lnTo>
                  <a:pt x="5760" y="9"/>
                </a:lnTo>
                <a:lnTo>
                  <a:pt x="5760" y="310"/>
                </a:lnTo>
                <a:lnTo>
                  <a:pt x="5760" y="312"/>
                </a:lnTo>
                <a:lnTo>
                  <a:pt x="5760" y="312"/>
                </a:lnTo>
                <a:lnTo>
                  <a:pt x="5760" y="344"/>
                </a:lnTo>
                <a:lnTo>
                  <a:pt x="5760" y="377"/>
                </a:lnTo>
                <a:lnTo>
                  <a:pt x="5760" y="377"/>
                </a:lnTo>
                <a:lnTo>
                  <a:pt x="5760" y="512"/>
                </a:lnTo>
                <a:lnTo>
                  <a:pt x="5760" y="512"/>
                </a:lnTo>
                <a:lnTo>
                  <a:pt x="5760" y="786"/>
                </a:lnTo>
                <a:lnTo>
                  <a:pt x="5760" y="786"/>
                </a:lnTo>
                <a:lnTo>
                  <a:pt x="5760" y="1060"/>
                </a:lnTo>
                <a:lnTo>
                  <a:pt x="5760" y="1060"/>
                </a:lnTo>
                <a:lnTo>
                  <a:pt x="5760" y="1195"/>
                </a:lnTo>
                <a:lnTo>
                  <a:pt x="5760" y="1195"/>
                </a:lnTo>
                <a:lnTo>
                  <a:pt x="5760" y="1262"/>
                </a:lnTo>
                <a:lnTo>
                  <a:pt x="5760" y="1262"/>
                </a:lnTo>
                <a:lnTo>
                  <a:pt x="5758" y="1276"/>
                </a:lnTo>
                <a:lnTo>
                  <a:pt x="5758" y="1283"/>
                </a:lnTo>
                <a:lnTo>
                  <a:pt x="5755" y="1289"/>
                </a:lnTo>
                <a:lnTo>
                  <a:pt x="5755" y="1289"/>
                </a:lnTo>
                <a:lnTo>
                  <a:pt x="5747" y="1301"/>
                </a:lnTo>
                <a:lnTo>
                  <a:pt x="5740" y="1315"/>
                </a:lnTo>
                <a:lnTo>
                  <a:pt x="5740" y="1315"/>
                </a:lnTo>
                <a:lnTo>
                  <a:pt x="5719" y="1339"/>
                </a:lnTo>
                <a:lnTo>
                  <a:pt x="5699" y="1363"/>
                </a:lnTo>
                <a:lnTo>
                  <a:pt x="5674" y="1385"/>
                </a:lnTo>
                <a:lnTo>
                  <a:pt x="5650" y="1406"/>
                </a:lnTo>
                <a:lnTo>
                  <a:pt x="5650" y="1406"/>
                </a:lnTo>
                <a:lnTo>
                  <a:pt x="5624" y="1426"/>
                </a:lnTo>
                <a:lnTo>
                  <a:pt x="5597" y="1445"/>
                </a:lnTo>
                <a:lnTo>
                  <a:pt x="5541" y="1481"/>
                </a:lnTo>
                <a:lnTo>
                  <a:pt x="5541" y="1481"/>
                </a:lnTo>
                <a:lnTo>
                  <a:pt x="5480" y="1515"/>
                </a:lnTo>
                <a:lnTo>
                  <a:pt x="5419" y="1548"/>
                </a:lnTo>
                <a:lnTo>
                  <a:pt x="5356" y="1579"/>
                </a:lnTo>
                <a:lnTo>
                  <a:pt x="5295" y="1608"/>
                </a:lnTo>
                <a:lnTo>
                  <a:pt x="5295" y="1608"/>
                </a:lnTo>
                <a:lnTo>
                  <a:pt x="5229" y="1636"/>
                </a:lnTo>
                <a:lnTo>
                  <a:pt x="5161" y="1663"/>
                </a:lnTo>
                <a:lnTo>
                  <a:pt x="5096" y="1689"/>
                </a:lnTo>
                <a:lnTo>
                  <a:pt x="5028" y="1713"/>
                </a:lnTo>
                <a:lnTo>
                  <a:pt x="4893" y="1759"/>
                </a:lnTo>
                <a:lnTo>
                  <a:pt x="4756" y="1804"/>
                </a:lnTo>
                <a:lnTo>
                  <a:pt x="4756" y="1804"/>
                </a:lnTo>
                <a:lnTo>
                  <a:pt x="4615" y="1845"/>
                </a:lnTo>
                <a:lnTo>
                  <a:pt x="4472" y="1885"/>
                </a:lnTo>
                <a:lnTo>
                  <a:pt x="4332" y="1920"/>
                </a:lnTo>
                <a:lnTo>
                  <a:pt x="4188" y="1958"/>
                </a:lnTo>
                <a:lnTo>
                  <a:pt x="4188" y="1958"/>
                </a:lnTo>
                <a:lnTo>
                  <a:pt x="4046" y="1993"/>
                </a:lnTo>
                <a:lnTo>
                  <a:pt x="3902" y="2027"/>
                </a:lnTo>
                <a:lnTo>
                  <a:pt x="3758" y="2059"/>
                </a:lnTo>
                <a:lnTo>
                  <a:pt x="3614" y="2089"/>
                </a:lnTo>
                <a:lnTo>
                  <a:pt x="3614" y="2089"/>
                </a:lnTo>
                <a:lnTo>
                  <a:pt x="3511" y="2108"/>
                </a:lnTo>
                <a:lnTo>
                  <a:pt x="3363" y="2133"/>
                </a:lnTo>
                <a:lnTo>
                  <a:pt x="2993" y="2192"/>
                </a:lnTo>
                <a:lnTo>
                  <a:pt x="2641" y="2248"/>
                </a:lnTo>
                <a:lnTo>
                  <a:pt x="2515" y="2267"/>
                </a:lnTo>
                <a:lnTo>
                  <a:pt x="2444" y="2281"/>
                </a:lnTo>
                <a:lnTo>
                  <a:pt x="2444" y="2281"/>
                </a:lnTo>
                <a:lnTo>
                  <a:pt x="2302" y="2312"/>
                </a:lnTo>
                <a:lnTo>
                  <a:pt x="2160" y="2348"/>
                </a:lnTo>
                <a:lnTo>
                  <a:pt x="2018" y="2386"/>
                </a:lnTo>
                <a:lnTo>
                  <a:pt x="1880" y="2427"/>
                </a:lnTo>
                <a:lnTo>
                  <a:pt x="1880" y="2427"/>
                </a:lnTo>
                <a:lnTo>
                  <a:pt x="1742" y="2470"/>
                </a:lnTo>
                <a:lnTo>
                  <a:pt x="1677" y="2494"/>
                </a:lnTo>
                <a:lnTo>
                  <a:pt x="1609" y="2517"/>
                </a:lnTo>
                <a:lnTo>
                  <a:pt x="1541" y="2543"/>
                </a:lnTo>
                <a:lnTo>
                  <a:pt x="1475" y="2569"/>
                </a:lnTo>
                <a:lnTo>
                  <a:pt x="1410" y="2596"/>
                </a:lnTo>
                <a:lnTo>
                  <a:pt x="1346" y="2625"/>
                </a:lnTo>
                <a:lnTo>
                  <a:pt x="1346" y="2625"/>
                </a:lnTo>
                <a:lnTo>
                  <a:pt x="1284" y="2655"/>
                </a:lnTo>
                <a:lnTo>
                  <a:pt x="1222" y="2684"/>
                </a:lnTo>
                <a:lnTo>
                  <a:pt x="1162" y="2717"/>
                </a:lnTo>
                <a:lnTo>
                  <a:pt x="1102" y="2749"/>
                </a:lnTo>
                <a:lnTo>
                  <a:pt x="1043" y="2785"/>
                </a:lnTo>
                <a:lnTo>
                  <a:pt x="988" y="2821"/>
                </a:lnTo>
                <a:lnTo>
                  <a:pt x="931" y="2859"/>
                </a:lnTo>
                <a:lnTo>
                  <a:pt x="876" y="2899"/>
                </a:lnTo>
                <a:lnTo>
                  <a:pt x="876" y="2899"/>
                </a:lnTo>
                <a:lnTo>
                  <a:pt x="822" y="2938"/>
                </a:lnTo>
                <a:lnTo>
                  <a:pt x="771" y="2980"/>
                </a:lnTo>
                <a:lnTo>
                  <a:pt x="720" y="3023"/>
                </a:lnTo>
                <a:lnTo>
                  <a:pt x="672" y="3069"/>
                </a:lnTo>
                <a:lnTo>
                  <a:pt x="623" y="3113"/>
                </a:lnTo>
                <a:lnTo>
                  <a:pt x="576" y="3159"/>
                </a:lnTo>
                <a:lnTo>
                  <a:pt x="531" y="3207"/>
                </a:lnTo>
                <a:lnTo>
                  <a:pt x="487" y="3257"/>
                </a:lnTo>
                <a:lnTo>
                  <a:pt x="487" y="3257"/>
                </a:lnTo>
                <a:lnTo>
                  <a:pt x="447" y="3308"/>
                </a:lnTo>
                <a:lnTo>
                  <a:pt x="406" y="3360"/>
                </a:lnTo>
                <a:lnTo>
                  <a:pt x="366" y="3413"/>
                </a:lnTo>
                <a:lnTo>
                  <a:pt x="329" y="3468"/>
                </a:lnTo>
                <a:lnTo>
                  <a:pt x="292" y="3523"/>
                </a:lnTo>
                <a:lnTo>
                  <a:pt x="258" y="3579"/>
                </a:lnTo>
                <a:lnTo>
                  <a:pt x="227" y="3636"/>
                </a:lnTo>
                <a:lnTo>
                  <a:pt x="197" y="3694"/>
                </a:lnTo>
                <a:lnTo>
                  <a:pt x="197" y="3694"/>
                </a:lnTo>
                <a:lnTo>
                  <a:pt x="167" y="3755"/>
                </a:lnTo>
                <a:lnTo>
                  <a:pt x="140" y="3814"/>
                </a:lnTo>
                <a:lnTo>
                  <a:pt x="114" y="3876"/>
                </a:lnTo>
                <a:lnTo>
                  <a:pt x="92" y="3940"/>
                </a:lnTo>
                <a:lnTo>
                  <a:pt x="71" y="4003"/>
                </a:lnTo>
                <a:lnTo>
                  <a:pt x="53" y="4067"/>
                </a:lnTo>
                <a:lnTo>
                  <a:pt x="35" y="4130"/>
                </a:lnTo>
                <a:lnTo>
                  <a:pt x="20" y="4195"/>
                </a:lnTo>
                <a:lnTo>
                  <a:pt x="20" y="4195"/>
                </a:lnTo>
                <a:lnTo>
                  <a:pt x="7" y="4268"/>
                </a:lnTo>
                <a:lnTo>
                  <a:pt x="4" y="4303"/>
                </a:lnTo>
                <a:lnTo>
                  <a:pt x="0" y="4339"/>
                </a:lnTo>
                <a:close/>
              </a:path>
            </a:pathLst>
          </a:custGeom>
          <a:solidFill>
            <a:schemeClr val="bg1"/>
          </a:solidFill>
          <a:ln w="9525">
            <a:noFill/>
            <a:round/>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77925" tIns="38963" rIns="77925" bIns="38963"/>
          <a:lstStyle/>
          <a:p>
            <a:pPr algn="ctr" eaLnBrk="0" hangingPunct="0">
              <a:lnSpc>
                <a:spcPct val="85000"/>
              </a:lnSpc>
              <a:defRPr/>
            </a:pPr>
            <a:endParaRPr lang="en-US" noProof="0" dirty="0"/>
          </a:p>
        </p:txBody>
      </p:sp>
      <p:sp>
        <p:nvSpPr>
          <p:cNvPr id="6" name="Titre 5"/>
          <p:cNvSpPr>
            <a:spLocks noGrp="1"/>
          </p:cNvSpPr>
          <p:nvPr>
            <p:ph type="title" hasCustomPrompt="1"/>
          </p:nvPr>
        </p:nvSpPr>
        <p:spPr>
          <a:xfrm>
            <a:off x="0" y="753000"/>
            <a:ext cx="9144000" cy="952500"/>
          </a:xfrm>
          <a:prstGeom prst="rect">
            <a:avLst/>
          </a:prstGeom>
        </p:spPr>
        <p:txBody>
          <a:bodyPr lIns="306792" tIns="38963" rIns="30679" bIns="38963" anchor="b"/>
          <a:lstStyle>
            <a:lvl1pPr algn="l" defTabSz="779252" rtl="0" eaLnBrk="1" latinLnBrk="0" hangingPunct="1">
              <a:spcBef>
                <a:spcPct val="0"/>
              </a:spcBef>
              <a:buNone/>
              <a:defRPr lang="en-US" sz="3100" b="1" kern="1200" baseline="0" noProof="0" dirty="0" smtClean="0">
                <a:solidFill>
                  <a:schemeClr val="tx2"/>
                </a:solidFill>
                <a:latin typeface="Arial Narrow" pitchFamily="34" charset="0"/>
                <a:ea typeface="+mj-ea"/>
                <a:cs typeface="+mj-cs"/>
              </a:defRPr>
            </a:lvl1pPr>
          </a:lstStyle>
          <a:p>
            <a:r>
              <a:rPr lang="en-US" noProof="0" smtClean="0"/>
              <a:t>Click to edit Master title style</a:t>
            </a:r>
            <a:endParaRPr lang="en-US" noProof="0"/>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Break B-People">
    <p:spTree>
      <p:nvGrpSpPr>
        <p:cNvPr id="1" name=""/>
        <p:cNvGrpSpPr/>
        <p:nvPr/>
      </p:nvGrpSpPr>
      <p:grpSpPr>
        <a:xfrm>
          <a:off x="0" y="0"/>
          <a:ext cx="0" cy="0"/>
          <a:chOff x="0" y="0"/>
          <a:chExt cx="0" cy="0"/>
        </a:xfrm>
      </p:grpSpPr>
      <p:sp>
        <p:nvSpPr>
          <p:cNvPr id="5" name="Espace réservé du titre 7"/>
          <p:cNvSpPr>
            <a:spLocks noGrp="1"/>
          </p:cNvSpPr>
          <p:nvPr>
            <p:ph type="title" hasCustomPrompt="1"/>
          </p:nvPr>
        </p:nvSpPr>
        <p:spPr>
          <a:xfrm>
            <a:off x="0" y="3583940"/>
            <a:ext cx="9144000" cy="952500"/>
          </a:xfrm>
          <a:prstGeom prst="rect">
            <a:avLst/>
          </a:prstGeom>
        </p:spPr>
        <p:txBody>
          <a:bodyPr lIns="306792" tIns="38963" rIns="306792" bIns="38963" anchor="t"/>
          <a:lstStyle>
            <a:lvl1pPr algn="r" defTabSz="779252" rtl="0" eaLnBrk="0" fontAlgn="base" latinLnBrk="0" hangingPunct="0">
              <a:spcBef>
                <a:spcPct val="0"/>
              </a:spcBef>
              <a:spcAft>
                <a:spcPct val="0"/>
              </a:spcAft>
              <a:buNone/>
              <a:defRPr lang="en-US" sz="3100" b="1" kern="1200" baseline="0" noProof="0" dirty="0">
                <a:solidFill>
                  <a:schemeClr val="tx2"/>
                </a:solidFill>
                <a:latin typeface="Arial Narrow" pitchFamily="34" charset="0"/>
                <a:ea typeface="+mj-ea"/>
                <a:cs typeface="+mj-cs"/>
              </a:defRPr>
            </a:lvl1pPr>
          </a:lstStyle>
          <a:p>
            <a:r>
              <a:rPr lang="en-US" noProof="0" dirty="0" smtClean="0"/>
              <a:t>Click to edit title style</a:t>
            </a:r>
            <a:endParaRPr lang="en-US" noProof="0" dirty="0"/>
          </a:p>
        </p:txBody>
      </p:sp>
      <p:sp>
        <p:nvSpPr>
          <p:cNvPr id="3" name="Freeform 7"/>
          <p:cNvSpPr>
            <a:spLocks/>
          </p:cNvSpPr>
          <p:nvPr userDrawn="1"/>
        </p:nvSpPr>
        <p:spPr bwMode="auto">
          <a:xfrm>
            <a:off x="2" y="1"/>
            <a:ext cx="9165981" cy="5746750"/>
          </a:xfrm>
          <a:custGeom>
            <a:avLst/>
            <a:gdLst/>
            <a:ahLst/>
            <a:cxnLst>
              <a:cxn ang="0">
                <a:pos x="0" y="3797"/>
              </a:cxn>
              <a:cxn ang="0">
                <a:pos x="0" y="3252"/>
              </a:cxn>
              <a:cxn ang="0">
                <a:pos x="0" y="2159"/>
              </a:cxn>
              <a:cxn ang="0">
                <a:pos x="0" y="1611"/>
              </a:cxn>
              <a:cxn ang="0">
                <a:pos x="0" y="523"/>
              </a:cxn>
              <a:cxn ang="0">
                <a:pos x="0" y="387"/>
              </a:cxn>
              <a:cxn ang="0">
                <a:pos x="5760" y="9"/>
              </a:cxn>
              <a:cxn ang="0">
                <a:pos x="5760" y="312"/>
              </a:cxn>
              <a:cxn ang="0">
                <a:pos x="5760" y="377"/>
              </a:cxn>
              <a:cxn ang="0">
                <a:pos x="5760" y="786"/>
              </a:cxn>
              <a:cxn ang="0">
                <a:pos x="5760" y="1060"/>
              </a:cxn>
              <a:cxn ang="0">
                <a:pos x="5760" y="1262"/>
              </a:cxn>
              <a:cxn ang="0">
                <a:pos x="5758" y="1283"/>
              </a:cxn>
              <a:cxn ang="0">
                <a:pos x="5747" y="1301"/>
              </a:cxn>
              <a:cxn ang="0">
                <a:pos x="5719" y="1339"/>
              </a:cxn>
              <a:cxn ang="0">
                <a:pos x="5650" y="1406"/>
              </a:cxn>
              <a:cxn ang="0">
                <a:pos x="5597" y="1445"/>
              </a:cxn>
              <a:cxn ang="0">
                <a:pos x="5480" y="1515"/>
              </a:cxn>
              <a:cxn ang="0">
                <a:pos x="5295" y="1608"/>
              </a:cxn>
              <a:cxn ang="0">
                <a:pos x="5161" y="1663"/>
              </a:cxn>
              <a:cxn ang="0">
                <a:pos x="4893" y="1759"/>
              </a:cxn>
              <a:cxn ang="0">
                <a:pos x="4615" y="1845"/>
              </a:cxn>
              <a:cxn ang="0">
                <a:pos x="4188" y="1958"/>
              </a:cxn>
              <a:cxn ang="0">
                <a:pos x="3902" y="2027"/>
              </a:cxn>
              <a:cxn ang="0">
                <a:pos x="3614" y="2089"/>
              </a:cxn>
              <a:cxn ang="0">
                <a:pos x="2993" y="2192"/>
              </a:cxn>
              <a:cxn ang="0">
                <a:pos x="2444" y="2281"/>
              </a:cxn>
              <a:cxn ang="0">
                <a:pos x="2160" y="2348"/>
              </a:cxn>
              <a:cxn ang="0">
                <a:pos x="1880" y="2427"/>
              </a:cxn>
              <a:cxn ang="0">
                <a:pos x="1609" y="2517"/>
              </a:cxn>
              <a:cxn ang="0">
                <a:pos x="1410" y="2596"/>
              </a:cxn>
              <a:cxn ang="0">
                <a:pos x="1284" y="2655"/>
              </a:cxn>
              <a:cxn ang="0">
                <a:pos x="1102" y="2749"/>
              </a:cxn>
              <a:cxn ang="0">
                <a:pos x="931" y="2859"/>
              </a:cxn>
              <a:cxn ang="0">
                <a:pos x="822" y="2938"/>
              </a:cxn>
              <a:cxn ang="0">
                <a:pos x="672" y="3069"/>
              </a:cxn>
              <a:cxn ang="0">
                <a:pos x="531" y="3207"/>
              </a:cxn>
              <a:cxn ang="0">
                <a:pos x="447" y="3308"/>
              </a:cxn>
              <a:cxn ang="0">
                <a:pos x="329" y="3468"/>
              </a:cxn>
              <a:cxn ang="0">
                <a:pos x="227" y="3636"/>
              </a:cxn>
              <a:cxn ang="0">
                <a:pos x="167" y="3755"/>
              </a:cxn>
              <a:cxn ang="0">
                <a:pos x="92" y="3940"/>
              </a:cxn>
              <a:cxn ang="0">
                <a:pos x="35" y="4130"/>
              </a:cxn>
              <a:cxn ang="0">
                <a:pos x="7" y="4268"/>
              </a:cxn>
            </a:cxnLst>
            <a:rect l="0" t="0" r="r" b="b"/>
            <a:pathLst>
              <a:path w="5760" h="4339">
                <a:moveTo>
                  <a:pt x="0" y="4339"/>
                </a:moveTo>
                <a:lnTo>
                  <a:pt x="0" y="4339"/>
                </a:lnTo>
                <a:lnTo>
                  <a:pt x="0" y="3797"/>
                </a:lnTo>
                <a:lnTo>
                  <a:pt x="0" y="3797"/>
                </a:lnTo>
                <a:lnTo>
                  <a:pt x="0" y="3252"/>
                </a:lnTo>
                <a:lnTo>
                  <a:pt x="0" y="3252"/>
                </a:lnTo>
                <a:lnTo>
                  <a:pt x="0" y="2705"/>
                </a:lnTo>
                <a:lnTo>
                  <a:pt x="0" y="2705"/>
                </a:lnTo>
                <a:lnTo>
                  <a:pt x="0" y="2159"/>
                </a:lnTo>
                <a:lnTo>
                  <a:pt x="0" y="2159"/>
                </a:lnTo>
                <a:lnTo>
                  <a:pt x="0" y="1611"/>
                </a:lnTo>
                <a:lnTo>
                  <a:pt x="0" y="1611"/>
                </a:lnTo>
                <a:lnTo>
                  <a:pt x="0" y="1066"/>
                </a:lnTo>
                <a:lnTo>
                  <a:pt x="0" y="1066"/>
                </a:lnTo>
                <a:lnTo>
                  <a:pt x="0" y="523"/>
                </a:lnTo>
                <a:lnTo>
                  <a:pt x="0" y="523"/>
                </a:lnTo>
                <a:lnTo>
                  <a:pt x="0" y="387"/>
                </a:lnTo>
                <a:lnTo>
                  <a:pt x="0" y="387"/>
                </a:lnTo>
                <a:lnTo>
                  <a:pt x="0" y="0"/>
                </a:lnTo>
                <a:lnTo>
                  <a:pt x="155" y="9"/>
                </a:lnTo>
                <a:lnTo>
                  <a:pt x="5760" y="9"/>
                </a:lnTo>
                <a:lnTo>
                  <a:pt x="5760" y="310"/>
                </a:lnTo>
                <a:lnTo>
                  <a:pt x="5760" y="312"/>
                </a:lnTo>
                <a:lnTo>
                  <a:pt x="5760" y="312"/>
                </a:lnTo>
                <a:lnTo>
                  <a:pt x="5760" y="344"/>
                </a:lnTo>
                <a:lnTo>
                  <a:pt x="5760" y="377"/>
                </a:lnTo>
                <a:lnTo>
                  <a:pt x="5760" y="377"/>
                </a:lnTo>
                <a:lnTo>
                  <a:pt x="5760" y="512"/>
                </a:lnTo>
                <a:lnTo>
                  <a:pt x="5760" y="512"/>
                </a:lnTo>
                <a:lnTo>
                  <a:pt x="5760" y="786"/>
                </a:lnTo>
                <a:lnTo>
                  <a:pt x="5760" y="786"/>
                </a:lnTo>
                <a:lnTo>
                  <a:pt x="5760" y="1060"/>
                </a:lnTo>
                <a:lnTo>
                  <a:pt x="5760" y="1060"/>
                </a:lnTo>
                <a:lnTo>
                  <a:pt x="5760" y="1195"/>
                </a:lnTo>
                <a:lnTo>
                  <a:pt x="5760" y="1195"/>
                </a:lnTo>
                <a:lnTo>
                  <a:pt x="5760" y="1262"/>
                </a:lnTo>
                <a:lnTo>
                  <a:pt x="5760" y="1262"/>
                </a:lnTo>
                <a:lnTo>
                  <a:pt x="5758" y="1276"/>
                </a:lnTo>
                <a:lnTo>
                  <a:pt x="5758" y="1283"/>
                </a:lnTo>
                <a:lnTo>
                  <a:pt x="5755" y="1289"/>
                </a:lnTo>
                <a:lnTo>
                  <a:pt x="5755" y="1289"/>
                </a:lnTo>
                <a:lnTo>
                  <a:pt x="5747" y="1301"/>
                </a:lnTo>
                <a:lnTo>
                  <a:pt x="5740" y="1315"/>
                </a:lnTo>
                <a:lnTo>
                  <a:pt x="5740" y="1315"/>
                </a:lnTo>
                <a:lnTo>
                  <a:pt x="5719" y="1339"/>
                </a:lnTo>
                <a:lnTo>
                  <a:pt x="5699" y="1363"/>
                </a:lnTo>
                <a:lnTo>
                  <a:pt x="5674" y="1385"/>
                </a:lnTo>
                <a:lnTo>
                  <a:pt x="5650" y="1406"/>
                </a:lnTo>
                <a:lnTo>
                  <a:pt x="5650" y="1406"/>
                </a:lnTo>
                <a:lnTo>
                  <a:pt x="5624" y="1426"/>
                </a:lnTo>
                <a:lnTo>
                  <a:pt x="5597" y="1445"/>
                </a:lnTo>
                <a:lnTo>
                  <a:pt x="5541" y="1481"/>
                </a:lnTo>
                <a:lnTo>
                  <a:pt x="5541" y="1481"/>
                </a:lnTo>
                <a:lnTo>
                  <a:pt x="5480" y="1515"/>
                </a:lnTo>
                <a:lnTo>
                  <a:pt x="5419" y="1548"/>
                </a:lnTo>
                <a:lnTo>
                  <a:pt x="5356" y="1579"/>
                </a:lnTo>
                <a:lnTo>
                  <a:pt x="5295" y="1608"/>
                </a:lnTo>
                <a:lnTo>
                  <a:pt x="5295" y="1608"/>
                </a:lnTo>
                <a:lnTo>
                  <a:pt x="5229" y="1636"/>
                </a:lnTo>
                <a:lnTo>
                  <a:pt x="5161" y="1663"/>
                </a:lnTo>
                <a:lnTo>
                  <a:pt x="5096" y="1689"/>
                </a:lnTo>
                <a:lnTo>
                  <a:pt x="5028" y="1713"/>
                </a:lnTo>
                <a:lnTo>
                  <a:pt x="4893" y="1759"/>
                </a:lnTo>
                <a:lnTo>
                  <a:pt x="4756" y="1804"/>
                </a:lnTo>
                <a:lnTo>
                  <a:pt x="4756" y="1804"/>
                </a:lnTo>
                <a:lnTo>
                  <a:pt x="4615" y="1845"/>
                </a:lnTo>
                <a:lnTo>
                  <a:pt x="4472" y="1885"/>
                </a:lnTo>
                <a:lnTo>
                  <a:pt x="4332" y="1920"/>
                </a:lnTo>
                <a:lnTo>
                  <a:pt x="4188" y="1958"/>
                </a:lnTo>
                <a:lnTo>
                  <a:pt x="4188" y="1958"/>
                </a:lnTo>
                <a:lnTo>
                  <a:pt x="4046" y="1993"/>
                </a:lnTo>
                <a:lnTo>
                  <a:pt x="3902" y="2027"/>
                </a:lnTo>
                <a:lnTo>
                  <a:pt x="3758" y="2059"/>
                </a:lnTo>
                <a:lnTo>
                  <a:pt x="3614" y="2089"/>
                </a:lnTo>
                <a:lnTo>
                  <a:pt x="3614" y="2089"/>
                </a:lnTo>
                <a:lnTo>
                  <a:pt x="3511" y="2108"/>
                </a:lnTo>
                <a:lnTo>
                  <a:pt x="3363" y="2133"/>
                </a:lnTo>
                <a:lnTo>
                  <a:pt x="2993" y="2192"/>
                </a:lnTo>
                <a:lnTo>
                  <a:pt x="2641" y="2248"/>
                </a:lnTo>
                <a:lnTo>
                  <a:pt x="2515" y="2267"/>
                </a:lnTo>
                <a:lnTo>
                  <a:pt x="2444" y="2281"/>
                </a:lnTo>
                <a:lnTo>
                  <a:pt x="2444" y="2281"/>
                </a:lnTo>
                <a:lnTo>
                  <a:pt x="2302" y="2312"/>
                </a:lnTo>
                <a:lnTo>
                  <a:pt x="2160" y="2348"/>
                </a:lnTo>
                <a:lnTo>
                  <a:pt x="2018" y="2386"/>
                </a:lnTo>
                <a:lnTo>
                  <a:pt x="1880" y="2427"/>
                </a:lnTo>
                <a:lnTo>
                  <a:pt x="1880" y="2427"/>
                </a:lnTo>
                <a:lnTo>
                  <a:pt x="1742" y="2470"/>
                </a:lnTo>
                <a:lnTo>
                  <a:pt x="1677" y="2494"/>
                </a:lnTo>
                <a:lnTo>
                  <a:pt x="1609" y="2517"/>
                </a:lnTo>
                <a:lnTo>
                  <a:pt x="1541" y="2543"/>
                </a:lnTo>
                <a:lnTo>
                  <a:pt x="1475" y="2569"/>
                </a:lnTo>
                <a:lnTo>
                  <a:pt x="1410" y="2596"/>
                </a:lnTo>
                <a:lnTo>
                  <a:pt x="1346" y="2625"/>
                </a:lnTo>
                <a:lnTo>
                  <a:pt x="1346" y="2625"/>
                </a:lnTo>
                <a:lnTo>
                  <a:pt x="1284" y="2655"/>
                </a:lnTo>
                <a:lnTo>
                  <a:pt x="1222" y="2684"/>
                </a:lnTo>
                <a:lnTo>
                  <a:pt x="1162" y="2717"/>
                </a:lnTo>
                <a:lnTo>
                  <a:pt x="1102" y="2749"/>
                </a:lnTo>
                <a:lnTo>
                  <a:pt x="1043" y="2785"/>
                </a:lnTo>
                <a:lnTo>
                  <a:pt x="988" y="2821"/>
                </a:lnTo>
                <a:lnTo>
                  <a:pt x="931" y="2859"/>
                </a:lnTo>
                <a:lnTo>
                  <a:pt x="876" y="2899"/>
                </a:lnTo>
                <a:lnTo>
                  <a:pt x="876" y="2899"/>
                </a:lnTo>
                <a:lnTo>
                  <a:pt x="822" y="2938"/>
                </a:lnTo>
                <a:lnTo>
                  <a:pt x="771" y="2980"/>
                </a:lnTo>
                <a:lnTo>
                  <a:pt x="720" y="3023"/>
                </a:lnTo>
                <a:lnTo>
                  <a:pt x="672" y="3069"/>
                </a:lnTo>
                <a:lnTo>
                  <a:pt x="623" y="3113"/>
                </a:lnTo>
                <a:lnTo>
                  <a:pt x="576" y="3159"/>
                </a:lnTo>
                <a:lnTo>
                  <a:pt x="531" y="3207"/>
                </a:lnTo>
                <a:lnTo>
                  <a:pt x="487" y="3257"/>
                </a:lnTo>
                <a:lnTo>
                  <a:pt x="487" y="3257"/>
                </a:lnTo>
                <a:lnTo>
                  <a:pt x="447" y="3308"/>
                </a:lnTo>
                <a:lnTo>
                  <a:pt x="406" y="3360"/>
                </a:lnTo>
                <a:lnTo>
                  <a:pt x="366" y="3413"/>
                </a:lnTo>
                <a:lnTo>
                  <a:pt x="329" y="3468"/>
                </a:lnTo>
                <a:lnTo>
                  <a:pt x="292" y="3523"/>
                </a:lnTo>
                <a:lnTo>
                  <a:pt x="258" y="3579"/>
                </a:lnTo>
                <a:lnTo>
                  <a:pt x="227" y="3636"/>
                </a:lnTo>
                <a:lnTo>
                  <a:pt x="197" y="3694"/>
                </a:lnTo>
                <a:lnTo>
                  <a:pt x="197" y="3694"/>
                </a:lnTo>
                <a:lnTo>
                  <a:pt x="167" y="3755"/>
                </a:lnTo>
                <a:lnTo>
                  <a:pt x="140" y="3814"/>
                </a:lnTo>
                <a:lnTo>
                  <a:pt x="114" y="3876"/>
                </a:lnTo>
                <a:lnTo>
                  <a:pt x="92" y="3940"/>
                </a:lnTo>
                <a:lnTo>
                  <a:pt x="71" y="4003"/>
                </a:lnTo>
                <a:lnTo>
                  <a:pt x="53" y="4067"/>
                </a:lnTo>
                <a:lnTo>
                  <a:pt x="35" y="4130"/>
                </a:lnTo>
                <a:lnTo>
                  <a:pt x="20" y="4195"/>
                </a:lnTo>
                <a:lnTo>
                  <a:pt x="20" y="4195"/>
                </a:lnTo>
                <a:lnTo>
                  <a:pt x="7" y="4268"/>
                </a:lnTo>
                <a:lnTo>
                  <a:pt x="4" y="4303"/>
                </a:lnTo>
                <a:lnTo>
                  <a:pt x="0" y="4339"/>
                </a:lnTo>
                <a:close/>
              </a:path>
            </a:pathLst>
          </a:custGeom>
          <a:blipFill dpi="0" rotWithShape="0">
            <a:blip r:embed="rId2" cstate="print"/>
            <a:srcRect/>
            <a:stretch>
              <a:fillRect r="-10000"/>
            </a:stretch>
          </a:blipFill>
          <a:ln w="9525">
            <a:noFill/>
            <a:round/>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77925" tIns="38963" rIns="77925" bIns="38963"/>
          <a:lstStyle/>
          <a:p>
            <a:pPr algn="ctr" eaLnBrk="0" hangingPunct="0">
              <a:lnSpc>
                <a:spcPct val="85000"/>
              </a:lnSpc>
              <a:defRPr/>
            </a:pPr>
            <a:endParaRPr lang="en-US" dirty="0"/>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457200" y="228866"/>
            <a:ext cx="8229600" cy="952500"/>
          </a:xfrm>
          <a:prstGeom prst="rect">
            <a:avLst/>
          </a:prstGeom>
        </p:spPr>
        <p:txBody>
          <a:bodyPr lIns="77925" tIns="38963" rIns="77925" bIns="38963"/>
          <a:lstStyle/>
          <a:p>
            <a:r>
              <a:rPr lang="en-US" smtClean="0"/>
              <a:t>Click to edit Master title style</a:t>
            </a:r>
            <a:endParaRPr lang="sv-S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able of Contents">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0" y="1020000"/>
            <a:ext cx="9144000" cy="990000"/>
          </a:xfrm>
        </p:spPr>
        <p:txBody>
          <a:bodyPr tIns="153396" anchor="ctr" anchorCtr="0"/>
          <a:lstStyle>
            <a:lvl1pPr>
              <a:defRPr b="1" cap="small" baseline="0"/>
            </a:lvl1pPr>
          </a:lstStyle>
          <a:p>
            <a:r>
              <a:rPr lang="en-US" noProof="0" dirty="0" smtClean="0"/>
              <a:t>Click to edit title style</a:t>
            </a:r>
            <a:endParaRPr lang="en-US" noProof="0" dirty="0"/>
          </a:p>
        </p:txBody>
      </p:sp>
      <p:sp>
        <p:nvSpPr>
          <p:cNvPr id="3" name="Espace réservé du contenu 2"/>
          <p:cNvSpPr>
            <a:spLocks noGrp="1"/>
          </p:cNvSpPr>
          <p:nvPr>
            <p:ph idx="1" hasCustomPrompt="1"/>
          </p:nvPr>
        </p:nvSpPr>
        <p:spPr>
          <a:xfrm>
            <a:off x="0" y="2119314"/>
            <a:ext cx="9144000" cy="2960688"/>
          </a:xfrm>
        </p:spPr>
        <p:txBody>
          <a:bodyPr/>
          <a:lstStyle>
            <a:lvl1pPr marL="225929" indent="-225929">
              <a:defRPr/>
            </a:lvl1pPr>
            <a:lvl2pPr>
              <a:defRPr/>
            </a:lvl2pPr>
            <a:lvl3pPr>
              <a:buNone/>
              <a:defRPr/>
            </a:lvl3pPr>
            <a:lvl4pPr>
              <a:buNone/>
              <a:defRPr/>
            </a:lvl4pPr>
          </a:lstStyle>
          <a:p>
            <a:pPr lvl="0"/>
            <a:r>
              <a:rPr lang="en-US" noProof="0" dirty="0" smtClean="0"/>
              <a:t>Click to edit Master text style</a:t>
            </a:r>
          </a:p>
          <a:p>
            <a:pPr lvl="1"/>
            <a:r>
              <a:rPr lang="en-US" noProof="0" dirty="0" smtClean="0"/>
              <a:t>Text style level 2</a:t>
            </a:r>
          </a:p>
        </p:txBody>
      </p:sp>
      <p:sp>
        <p:nvSpPr>
          <p:cNvPr id="10" name="Rectangle 18"/>
          <p:cNvSpPr>
            <a:spLocks noGrp="1" noChangeArrowheads="1"/>
          </p:cNvSpPr>
          <p:nvPr>
            <p:ph type="ftr" sz="quarter" idx="3"/>
          </p:nvPr>
        </p:nvSpPr>
        <p:spPr bwMode="auto">
          <a:xfrm>
            <a:off x="7898108" y="5460198"/>
            <a:ext cx="1238561" cy="91564"/>
          </a:xfrm>
          <a:prstGeom prst="rect">
            <a:avLst/>
          </a:prstGeom>
          <a:noFill/>
          <a:ln w="9525">
            <a:noFill/>
            <a:miter lim="800000"/>
            <a:headEnd/>
            <a:tailEnd/>
          </a:ln>
          <a:effectLst/>
        </p:spPr>
        <p:txBody>
          <a:bodyPr vert="horz" wrap="none" lIns="30679" tIns="0" rIns="30679" bIns="0" numCol="1" anchor="ctr" anchorCtr="0" compatLnSpc="1">
            <a:prstTxWarp prst="textNoShape">
              <a:avLst/>
            </a:prstTxWarp>
            <a:spAutoFit/>
          </a:bodyPr>
          <a:lstStyle>
            <a:lvl1pPr algn="r" eaLnBrk="0" hangingPunct="0">
              <a:lnSpc>
                <a:spcPct val="85000"/>
              </a:lnSpc>
              <a:defRPr sz="700" b="0">
                <a:solidFill>
                  <a:schemeClr val="tx1"/>
                </a:solidFill>
                <a:latin typeface="Arial" charset="0"/>
                <a:cs typeface="Arial" charset="0"/>
              </a:defRPr>
            </a:lvl1pPr>
          </a:lstStyle>
          <a:p>
            <a:pPr>
              <a:defRPr/>
            </a:pPr>
            <a:endParaRPr lang="en-US" dirty="0"/>
          </a:p>
        </p:txBody>
      </p:sp>
      <p:sp>
        <p:nvSpPr>
          <p:cNvPr id="11" name="Rectangle 19"/>
          <p:cNvSpPr>
            <a:spLocks noGrp="1" noChangeArrowheads="1"/>
          </p:cNvSpPr>
          <p:nvPr>
            <p:ph type="sldNum" sz="quarter" idx="4"/>
          </p:nvPr>
        </p:nvSpPr>
        <p:spPr bwMode="auto">
          <a:xfrm>
            <a:off x="8965897" y="5607876"/>
            <a:ext cx="172564" cy="91564"/>
          </a:xfrm>
          <a:prstGeom prst="rect">
            <a:avLst/>
          </a:prstGeom>
          <a:noFill/>
          <a:ln w="9525">
            <a:noFill/>
            <a:miter lim="800000"/>
            <a:headEnd/>
            <a:tailEnd/>
          </a:ln>
          <a:effectLst/>
        </p:spPr>
        <p:txBody>
          <a:bodyPr vert="horz" wrap="none" lIns="30679" tIns="0" rIns="30679" bIns="0" numCol="1" anchor="ctr" anchorCtr="0" compatLnSpc="1">
            <a:prstTxWarp prst="textNoShape">
              <a:avLst/>
            </a:prstTxWarp>
            <a:spAutoFit/>
          </a:bodyPr>
          <a:lstStyle>
            <a:lvl1pPr algn="r" eaLnBrk="0" hangingPunct="0">
              <a:lnSpc>
                <a:spcPct val="85000"/>
              </a:lnSpc>
              <a:defRPr sz="700" b="0">
                <a:solidFill>
                  <a:srgbClr val="000000"/>
                </a:solidFill>
                <a:latin typeface="Arial" charset="0"/>
                <a:cs typeface="Arial" charset="0"/>
              </a:defRPr>
            </a:lvl1pPr>
          </a:lstStyle>
          <a:p>
            <a:pPr>
              <a:defRPr/>
            </a:pPr>
            <a:fld id="{9D48B0A8-A3BB-4090-A486-05597CC74740}" type="slidenum">
              <a:rPr lang="en-US" noProof="0"/>
              <a:pPr>
                <a:defRPr/>
              </a:pPr>
              <a:t>‹#›</a:t>
            </a:fld>
            <a:endParaRPr lang="en-US" noProof="0" dirty="0"/>
          </a:p>
        </p:txBody>
      </p:sp>
      <p:sp>
        <p:nvSpPr>
          <p:cNvPr id="12" name="Rectangle 17"/>
          <p:cNvSpPr>
            <a:spLocks noGrp="1" noChangeArrowheads="1"/>
          </p:cNvSpPr>
          <p:nvPr>
            <p:ph type="dt" sz="half" idx="2"/>
          </p:nvPr>
        </p:nvSpPr>
        <p:spPr>
          <a:xfrm>
            <a:off x="6265761" y="5577421"/>
            <a:ext cx="2658462" cy="137583"/>
          </a:xfrm>
          <a:prstGeom prst="rect">
            <a:avLst/>
          </a:prstGeom>
          <a:ln/>
        </p:spPr>
        <p:txBody>
          <a:bodyPr/>
          <a:lstStyle>
            <a:lvl1pPr algn="r" eaLnBrk="0" hangingPunct="0">
              <a:lnSpc>
                <a:spcPct val="85000"/>
              </a:lnSpc>
              <a:defRPr sz="500" smtClean="0">
                <a:solidFill>
                  <a:schemeClr val="tx1"/>
                </a:solidFill>
              </a:defRPr>
            </a:lvl1pPr>
          </a:lstStyle>
          <a:p>
            <a:pPr>
              <a:defRPr/>
            </a:pPr>
            <a:fld id="{93A6DCFF-17F1-441B-8151-E0E2832CF14A}" type="datetime1">
              <a:rPr lang="sv-SE" smtClean="0"/>
              <a:pPr>
                <a:defRPr/>
              </a:pPr>
              <a:t>2016-05-29</a:t>
            </a:fld>
            <a:endParaRPr lang="en-US" dirty="0"/>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Master Slide">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0" y="0"/>
            <a:ext cx="9144000" cy="990000"/>
          </a:xfrm>
        </p:spPr>
        <p:txBody>
          <a:bodyPr/>
          <a:lstStyle>
            <a:lvl1pPr>
              <a:defRPr>
                <a:solidFill>
                  <a:schemeClr val="tx2"/>
                </a:solidFill>
              </a:defRPr>
            </a:lvl1pPr>
          </a:lstStyle>
          <a:p>
            <a:r>
              <a:rPr lang="en-US" noProof="0" dirty="0" smtClean="0"/>
              <a:t>Click to edit Master title style</a:t>
            </a:r>
            <a:endParaRPr lang="en-US" noProof="0" dirty="0"/>
          </a:p>
        </p:txBody>
      </p:sp>
      <p:sp>
        <p:nvSpPr>
          <p:cNvPr id="3" name="Espace réservé du contenu 2"/>
          <p:cNvSpPr>
            <a:spLocks noGrp="1"/>
          </p:cNvSpPr>
          <p:nvPr>
            <p:ph idx="1" hasCustomPrompt="1"/>
          </p:nvPr>
        </p:nvSpPr>
        <p:spPr>
          <a:xfrm>
            <a:off x="0" y="1199999"/>
            <a:ext cx="9144000" cy="3900000"/>
          </a:xfrm>
        </p:spPr>
        <p:txBody>
          <a:bodyPr/>
          <a:lstStyle>
            <a:lvl1pPr marL="232693" indent="-232693">
              <a:defRPr baseline="0">
                <a:solidFill>
                  <a:schemeClr val="tx1"/>
                </a:solidFill>
              </a:defRPr>
            </a:lvl1pPr>
            <a:lvl2pPr marL="453211" indent="-150169">
              <a:defRPr>
                <a:solidFill>
                  <a:schemeClr val="tx1"/>
                </a:solidFill>
              </a:defRPr>
            </a:lvl2pPr>
            <a:lvl3pPr marL="685904" indent="-151521">
              <a:buClr>
                <a:schemeClr val="accent1"/>
              </a:buClr>
              <a:buFont typeface="Courier New" pitchFamily="49" charset="0"/>
              <a:buChar char="o"/>
              <a:defRPr>
                <a:solidFill>
                  <a:schemeClr val="tx1"/>
                </a:solidFill>
              </a:defRPr>
            </a:lvl3pPr>
            <a:lvl4pPr marL="988947" indent="-221870">
              <a:buClr>
                <a:schemeClr val="accent3"/>
              </a:buClr>
              <a:defRPr>
                <a:solidFill>
                  <a:schemeClr val="tx1"/>
                </a:solidFill>
              </a:defRPr>
            </a:lvl4pPr>
            <a:lvl5pPr marL="1221640" indent="-151521">
              <a:defRPr sz="1200" baseline="0"/>
            </a:lvl5pPr>
            <a:lvl6pPr>
              <a:buNone/>
              <a:defRPr/>
            </a:lvl6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a:p>
            <a:pPr lvl="4"/>
            <a:r>
              <a:rPr lang="en-US" noProof="0" dirty="0" smtClean="0"/>
              <a:t>Text style level 5</a:t>
            </a:r>
          </a:p>
        </p:txBody>
      </p:sp>
      <p:sp>
        <p:nvSpPr>
          <p:cNvPr id="8" name="Rectangle 19"/>
          <p:cNvSpPr>
            <a:spLocks noGrp="1" noChangeArrowheads="1"/>
          </p:cNvSpPr>
          <p:nvPr>
            <p:ph type="sldNum" sz="quarter" idx="4"/>
          </p:nvPr>
        </p:nvSpPr>
        <p:spPr bwMode="auto">
          <a:xfrm>
            <a:off x="8965897" y="5607876"/>
            <a:ext cx="172564" cy="91564"/>
          </a:xfrm>
          <a:prstGeom prst="rect">
            <a:avLst/>
          </a:prstGeom>
          <a:noFill/>
          <a:ln w="9525">
            <a:noFill/>
            <a:miter lim="800000"/>
            <a:headEnd/>
            <a:tailEnd/>
          </a:ln>
          <a:effectLst/>
        </p:spPr>
        <p:txBody>
          <a:bodyPr vert="horz" wrap="none" lIns="30679" tIns="0" rIns="30679" bIns="0" numCol="1" anchor="ctr" anchorCtr="0" compatLnSpc="1">
            <a:prstTxWarp prst="textNoShape">
              <a:avLst/>
            </a:prstTxWarp>
            <a:spAutoFit/>
          </a:bodyPr>
          <a:lstStyle>
            <a:lvl1pPr algn="r" eaLnBrk="0" hangingPunct="0">
              <a:lnSpc>
                <a:spcPct val="85000"/>
              </a:lnSpc>
              <a:defRPr sz="700" b="0">
                <a:solidFill>
                  <a:srgbClr val="000000"/>
                </a:solidFill>
                <a:latin typeface="Arial" charset="0"/>
                <a:cs typeface="Arial" charset="0"/>
              </a:defRPr>
            </a:lvl1pPr>
          </a:lstStyle>
          <a:p>
            <a:pPr>
              <a:defRPr/>
            </a:pPr>
            <a:fld id="{9D48B0A8-A3BB-4090-A486-05597CC74740}" type="slidenum">
              <a:rPr lang="en-US" noProof="0"/>
              <a:pPr>
                <a:defRPr/>
              </a:pPr>
              <a:t>‹#›</a:t>
            </a:fld>
            <a:endParaRPr lang="en-US" noProof="0" dirty="0"/>
          </a:p>
        </p:txBody>
      </p:sp>
      <p:sp>
        <p:nvSpPr>
          <p:cNvPr id="9" name="Rectangle 17"/>
          <p:cNvSpPr>
            <a:spLocks noGrp="1" noChangeArrowheads="1"/>
          </p:cNvSpPr>
          <p:nvPr>
            <p:ph type="dt" sz="half" idx="2"/>
          </p:nvPr>
        </p:nvSpPr>
        <p:spPr>
          <a:xfrm>
            <a:off x="6265761" y="5577421"/>
            <a:ext cx="2658462" cy="137583"/>
          </a:xfrm>
          <a:prstGeom prst="rect">
            <a:avLst/>
          </a:prstGeom>
          <a:ln/>
        </p:spPr>
        <p:txBody>
          <a:bodyPr/>
          <a:lstStyle>
            <a:lvl1pPr algn="r" eaLnBrk="0" hangingPunct="0">
              <a:lnSpc>
                <a:spcPct val="85000"/>
              </a:lnSpc>
              <a:defRPr sz="500" smtClean="0">
                <a:solidFill>
                  <a:schemeClr val="tx1"/>
                </a:solidFill>
              </a:defRPr>
            </a:lvl1pPr>
          </a:lstStyle>
          <a:p>
            <a:pPr>
              <a:defRPr/>
            </a:pPr>
            <a:fld id="{977B335F-67F5-4389-9B38-99311ED43AC3}" type="datetime1">
              <a:rPr lang="sv-SE" smtClean="0"/>
              <a:pPr>
                <a:defRPr/>
              </a:pPr>
              <a:t>2016-05-29</a:t>
            </a:fld>
            <a:endParaRPr lang="en-US" dirty="0"/>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objTx" preserve="1">
  <p:cSld name="Master with subhead">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0" y="0"/>
            <a:ext cx="9144000" cy="990000"/>
          </a:xfrm>
          <a:noFill/>
          <a:ln w="9525">
            <a:noFill/>
            <a:miter lim="800000"/>
            <a:headEnd/>
            <a:tailEnd/>
          </a:ln>
        </p:spPr>
        <p:txBody>
          <a:bodyPr vert="horz" wrap="square" lIns="61358" tIns="214754" rIns="61358" bIns="30679" numCol="1" anchor="ctr" anchorCtr="0" compatLnSpc="1">
            <a:prstTxWarp prst="textNoShape">
              <a:avLst/>
            </a:prstTxWarp>
          </a:bodyPr>
          <a:lstStyle>
            <a:lvl1pPr marL="608790" indent="-608790" algn="ctr" rtl="0" eaLnBrk="0" fontAlgn="base" hangingPunct="0">
              <a:spcBef>
                <a:spcPct val="0"/>
              </a:spcBef>
              <a:spcAft>
                <a:spcPct val="0"/>
              </a:spcAft>
              <a:defRPr lang="en-US" sz="2600" b="1" noProof="0" dirty="0" smtClean="0">
                <a:solidFill>
                  <a:schemeClr val="tx2"/>
                </a:solidFill>
                <a:latin typeface="+mj-lt"/>
                <a:ea typeface="+mj-ea"/>
                <a:cs typeface="+mj-cs"/>
              </a:defRPr>
            </a:lvl1pPr>
          </a:lstStyle>
          <a:p>
            <a:r>
              <a:rPr lang="en-US" noProof="0" dirty="0" smtClean="0"/>
              <a:t>Click to edit Master title style</a:t>
            </a:r>
            <a:endParaRPr lang="en-US" noProof="0" dirty="0"/>
          </a:p>
        </p:txBody>
      </p:sp>
      <p:sp>
        <p:nvSpPr>
          <p:cNvPr id="3" name="Espace réservé du contenu 2"/>
          <p:cNvSpPr>
            <a:spLocks noGrp="1"/>
          </p:cNvSpPr>
          <p:nvPr>
            <p:ph idx="1" hasCustomPrompt="1"/>
          </p:nvPr>
        </p:nvSpPr>
        <p:spPr>
          <a:xfrm>
            <a:off x="0" y="1751462"/>
            <a:ext cx="9144000" cy="3353673"/>
          </a:xfrm>
          <a:noFill/>
          <a:ln w="9525">
            <a:noFill/>
            <a:miter lim="800000"/>
            <a:headEnd/>
            <a:tailEnd/>
          </a:ln>
        </p:spPr>
        <p:txBody>
          <a:bodyPr vert="horz" wrap="square" lIns="245434" tIns="30679" rIns="61358" bIns="30679" numCol="1" anchor="t" anchorCtr="0" compatLnSpc="1">
            <a:prstTxWarp prst="textNoShape">
              <a:avLst/>
            </a:prstTxWarp>
          </a:bodyPr>
          <a:lstStyle>
            <a:lvl1pPr algn="l" defTabSz="608790" rtl="0" eaLnBrk="0" fontAlgn="base" hangingPunct="0">
              <a:spcBef>
                <a:spcPct val="20000"/>
              </a:spcBef>
              <a:spcAft>
                <a:spcPct val="0"/>
              </a:spcAft>
              <a:defRPr lang="fr-FR" sz="2000" baseline="0" noProof="0" dirty="0" smtClean="0">
                <a:solidFill>
                  <a:schemeClr val="tx1"/>
                </a:solidFill>
                <a:latin typeface="+mn-lt"/>
                <a:ea typeface="+mn-ea"/>
                <a:cs typeface="+mn-cs"/>
              </a:defRPr>
            </a:lvl1pPr>
            <a:lvl2pPr algn="l" defTabSz="608790" rtl="0" eaLnBrk="0" fontAlgn="base" hangingPunct="0">
              <a:spcBef>
                <a:spcPct val="20000"/>
              </a:spcBef>
              <a:spcAft>
                <a:spcPct val="0"/>
              </a:spcAft>
              <a:defRPr lang="fr-FR" sz="1700" baseline="0" noProof="0" dirty="0" smtClean="0">
                <a:solidFill>
                  <a:schemeClr val="tx1"/>
                </a:solidFill>
                <a:latin typeface="+mn-lt"/>
                <a:ea typeface="+mn-ea"/>
                <a:cs typeface="+mn-cs"/>
              </a:defRPr>
            </a:lvl2pPr>
            <a:lvl3pPr algn="l" defTabSz="608790" rtl="0" eaLnBrk="0" fontAlgn="base" hangingPunct="0">
              <a:spcBef>
                <a:spcPct val="20000"/>
              </a:spcBef>
              <a:spcAft>
                <a:spcPct val="0"/>
              </a:spcAft>
              <a:defRPr lang="fr-FR" sz="1500" baseline="0" noProof="0" dirty="0" smtClean="0">
                <a:solidFill>
                  <a:schemeClr val="tx1"/>
                </a:solidFill>
                <a:latin typeface="+mn-lt"/>
                <a:ea typeface="+mn-ea"/>
                <a:cs typeface="+mn-cs"/>
              </a:defRPr>
            </a:lvl3pPr>
            <a:lvl4pPr algn="l" defTabSz="608790" rtl="0" eaLnBrk="0" fontAlgn="base" hangingPunct="0">
              <a:spcBef>
                <a:spcPct val="20000"/>
              </a:spcBef>
              <a:spcAft>
                <a:spcPct val="0"/>
              </a:spcAft>
              <a:defRPr lang="fr-FR" sz="1400" baseline="0" noProof="0" dirty="0" smtClean="0">
                <a:solidFill>
                  <a:schemeClr val="tx1"/>
                </a:solidFill>
                <a:latin typeface="+mn-lt"/>
                <a:ea typeface="+mn-ea"/>
                <a:cs typeface="+mn-cs"/>
              </a:defRPr>
            </a:lvl4pPr>
            <a:lvl5pPr marL="1216228" indent="-227282" algn="l" defTabSz="542500" rtl="0" eaLnBrk="0" fontAlgn="base" hangingPunct="0">
              <a:spcBef>
                <a:spcPct val="20000"/>
              </a:spcBef>
              <a:spcAft>
                <a:spcPct val="0"/>
              </a:spcAft>
              <a:defRPr lang="en-US" sz="1200" baseline="0" noProof="0" dirty="0" smtClean="0">
                <a:solidFill>
                  <a:schemeClr val="tx1"/>
                </a:solidFill>
                <a:latin typeface="+mn-lt"/>
                <a:ea typeface="+mn-ea"/>
                <a:cs typeface="+mn-cs"/>
              </a:defRPr>
            </a:lvl5pPr>
            <a:lvl6pPr>
              <a:defRPr sz="1700"/>
            </a:lvl6pPr>
            <a:lvl7pPr>
              <a:defRPr sz="1700"/>
            </a:lvl7pPr>
            <a:lvl8pPr>
              <a:defRPr sz="1700"/>
            </a:lvl8pPr>
            <a:lvl9pPr>
              <a:defRPr sz="17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a:p>
            <a:pPr lvl="4"/>
            <a:r>
              <a:rPr lang="en-US" noProof="0" dirty="0" smtClean="0"/>
              <a:t>Text style level 5</a:t>
            </a:r>
            <a:endParaRPr lang="en-US" noProof="0" dirty="0"/>
          </a:p>
        </p:txBody>
      </p:sp>
      <p:sp>
        <p:nvSpPr>
          <p:cNvPr id="4" name="Espace réservé du texte 3"/>
          <p:cNvSpPr>
            <a:spLocks noGrp="1"/>
          </p:cNvSpPr>
          <p:nvPr>
            <p:ph type="body" sz="half" idx="2" hasCustomPrompt="1"/>
          </p:nvPr>
        </p:nvSpPr>
        <p:spPr>
          <a:xfrm>
            <a:off x="0" y="1200001"/>
            <a:ext cx="9144000" cy="464561"/>
          </a:xfrm>
        </p:spPr>
        <p:txBody>
          <a:bodyPr/>
          <a:lstStyle>
            <a:lvl1pPr marL="0" indent="0">
              <a:buNone/>
              <a:defRPr sz="2000" b="1" baseline="0">
                <a:solidFill>
                  <a:schemeClr val="accent2"/>
                </a:solidFill>
              </a:defRPr>
            </a:lvl1pPr>
            <a:lvl2pPr marL="389626" indent="0">
              <a:buNone/>
              <a:defRPr sz="1000"/>
            </a:lvl2pPr>
            <a:lvl3pPr marL="779252" indent="0">
              <a:buNone/>
              <a:defRPr sz="900"/>
            </a:lvl3pPr>
            <a:lvl4pPr marL="1168878" indent="0">
              <a:buNone/>
              <a:defRPr sz="800"/>
            </a:lvl4pPr>
            <a:lvl5pPr marL="1558503" indent="0">
              <a:buNone/>
              <a:defRPr sz="800"/>
            </a:lvl5pPr>
            <a:lvl6pPr marL="1948129" indent="0">
              <a:buNone/>
              <a:defRPr sz="800"/>
            </a:lvl6pPr>
            <a:lvl7pPr marL="2337755" indent="0">
              <a:buNone/>
              <a:defRPr sz="800"/>
            </a:lvl7pPr>
            <a:lvl8pPr marL="2727381" indent="0">
              <a:buNone/>
              <a:defRPr sz="800"/>
            </a:lvl8pPr>
            <a:lvl9pPr marL="3117007" indent="0">
              <a:buNone/>
              <a:defRPr sz="800"/>
            </a:lvl9pPr>
          </a:lstStyle>
          <a:p>
            <a:pPr lvl="0"/>
            <a:r>
              <a:rPr lang="en-US" noProof="0" dirty="0" smtClean="0"/>
              <a:t>Click to edit Master text style</a:t>
            </a:r>
          </a:p>
        </p:txBody>
      </p:sp>
      <p:sp>
        <p:nvSpPr>
          <p:cNvPr id="9" name="Rectangle 18"/>
          <p:cNvSpPr>
            <a:spLocks noGrp="1" noChangeArrowheads="1"/>
          </p:cNvSpPr>
          <p:nvPr>
            <p:ph type="ftr" sz="quarter" idx="3"/>
          </p:nvPr>
        </p:nvSpPr>
        <p:spPr bwMode="auto">
          <a:xfrm>
            <a:off x="7898108" y="5460198"/>
            <a:ext cx="1238561" cy="91564"/>
          </a:xfrm>
          <a:prstGeom prst="rect">
            <a:avLst/>
          </a:prstGeom>
          <a:noFill/>
          <a:ln w="9525">
            <a:noFill/>
            <a:miter lim="800000"/>
            <a:headEnd/>
            <a:tailEnd/>
          </a:ln>
          <a:effectLst/>
        </p:spPr>
        <p:txBody>
          <a:bodyPr vert="horz" wrap="none" lIns="30679" tIns="0" rIns="30679" bIns="0" numCol="1" anchor="ctr" anchorCtr="0" compatLnSpc="1">
            <a:prstTxWarp prst="textNoShape">
              <a:avLst/>
            </a:prstTxWarp>
            <a:spAutoFit/>
          </a:bodyPr>
          <a:lstStyle>
            <a:lvl1pPr algn="r" eaLnBrk="0" hangingPunct="0">
              <a:lnSpc>
                <a:spcPct val="85000"/>
              </a:lnSpc>
              <a:defRPr sz="700" b="0">
                <a:solidFill>
                  <a:schemeClr val="tx1"/>
                </a:solidFill>
                <a:latin typeface="Arial" charset="0"/>
                <a:cs typeface="Arial" charset="0"/>
              </a:defRPr>
            </a:lvl1pPr>
          </a:lstStyle>
          <a:p>
            <a:pPr>
              <a:defRPr/>
            </a:pPr>
            <a:endParaRPr lang="en-US" dirty="0"/>
          </a:p>
        </p:txBody>
      </p:sp>
      <p:sp>
        <p:nvSpPr>
          <p:cNvPr id="10" name="Rectangle 19"/>
          <p:cNvSpPr>
            <a:spLocks noGrp="1" noChangeArrowheads="1"/>
          </p:cNvSpPr>
          <p:nvPr>
            <p:ph type="sldNum" sz="quarter" idx="4"/>
          </p:nvPr>
        </p:nvSpPr>
        <p:spPr bwMode="auto">
          <a:xfrm>
            <a:off x="8965897" y="5607876"/>
            <a:ext cx="172564" cy="91564"/>
          </a:xfrm>
          <a:prstGeom prst="rect">
            <a:avLst/>
          </a:prstGeom>
          <a:noFill/>
          <a:ln w="9525">
            <a:noFill/>
            <a:miter lim="800000"/>
            <a:headEnd/>
            <a:tailEnd/>
          </a:ln>
          <a:effectLst/>
        </p:spPr>
        <p:txBody>
          <a:bodyPr vert="horz" wrap="none" lIns="30679" tIns="0" rIns="30679" bIns="0" numCol="1" anchor="ctr" anchorCtr="0" compatLnSpc="1">
            <a:prstTxWarp prst="textNoShape">
              <a:avLst/>
            </a:prstTxWarp>
            <a:spAutoFit/>
          </a:bodyPr>
          <a:lstStyle>
            <a:lvl1pPr algn="r" eaLnBrk="0" hangingPunct="0">
              <a:lnSpc>
                <a:spcPct val="85000"/>
              </a:lnSpc>
              <a:defRPr sz="700" b="0">
                <a:solidFill>
                  <a:srgbClr val="000000"/>
                </a:solidFill>
                <a:latin typeface="Arial" charset="0"/>
                <a:cs typeface="Arial" charset="0"/>
              </a:defRPr>
            </a:lvl1pPr>
          </a:lstStyle>
          <a:p>
            <a:pPr>
              <a:defRPr/>
            </a:pPr>
            <a:fld id="{9D48B0A8-A3BB-4090-A486-05597CC74740}" type="slidenum">
              <a:rPr lang="en-US" noProof="0"/>
              <a:pPr>
                <a:defRPr/>
              </a:pPr>
              <a:t>‹#›</a:t>
            </a:fld>
            <a:endParaRPr lang="en-US" noProof="0" dirty="0"/>
          </a:p>
        </p:txBody>
      </p:sp>
      <p:sp>
        <p:nvSpPr>
          <p:cNvPr id="11" name="Rectangle 17"/>
          <p:cNvSpPr>
            <a:spLocks noGrp="1" noChangeArrowheads="1"/>
          </p:cNvSpPr>
          <p:nvPr>
            <p:ph type="dt" sz="half" idx="10"/>
          </p:nvPr>
        </p:nvSpPr>
        <p:spPr>
          <a:xfrm>
            <a:off x="6265761" y="5577421"/>
            <a:ext cx="2658462" cy="137583"/>
          </a:xfrm>
          <a:prstGeom prst="rect">
            <a:avLst/>
          </a:prstGeom>
          <a:ln/>
        </p:spPr>
        <p:txBody>
          <a:bodyPr/>
          <a:lstStyle>
            <a:lvl1pPr algn="r" eaLnBrk="0" hangingPunct="0">
              <a:lnSpc>
                <a:spcPct val="85000"/>
              </a:lnSpc>
              <a:defRPr sz="500" smtClean="0">
                <a:solidFill>
                  <a:schemeClr val="tx1"/>
                </a:solidFill>
              </a:defRPr>
            </a:lvl1pPr>
          </a:lstStyle>
          <a:p>
            <a:pPr>
              <a:defRPr/>
            </a:pPr>
            <a:fld id="{17038CF5-8BC0-4E79-9901-AEF987351C00}" type="datetime1">
              <a:rPr lang="sv-SE" smtClean="0"/>
              <a:pPr>
                <a:defRPr/>
              </a:pPr>
              <a:t>2016-05-29</a:t>
            </a:fld>
            <a:endParaRPr lang="en-US" dirty="0"/>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0" y="0"/>
            <a:ext cx="9144000" cy="990000"/>
          </a:xfrm>
        </p:spPr>
        <p:txBody>
          <a:bodyPr/>
          <a:lstStyle>
            <a:lvl1pPr>
              <a:lnSpc>
                <a:spcPct val="90000"/>
              </a:lnSpc>
              <a:defRPr/>
            </a:lvl1pPr>
          </a:lstStyle>
          <a:p>
            <a:r>
              <a:rPr lang="en-US" noProof="0" smtClean="0"/>
              <a:t>Click to edit Master title style</a:t>
            </a:r>
            <a:endParaRPr lang="en-US" noProof="0"/>
          </a:p>
        </p:txBody>
      </p:sp>
      <p:sp>
        <p:nvSpPr>
          <p:cNvPr id="4" name="Espace réservé du contenu 3"/>
          <p:cNvSpPr>
            <a:spLocks noGrp="1"/>
          </p:cNvSpPr>
          <p:nvPr>
            <p:ph sz="half" idx="2" hasCustomPrompt="1"/>
          </p:nvPr>
        </p:nvSpPr>
        <p:spPr>
          <a:xfrm>
            <a:off x="166154" y="1200000"/>
            <a:ext cx="4320000" cy="3861000"/>
          </a:xfrm>
        </p:spPr>
        <p:txBody>
          <a:bodyPr lIns="61358" rIns="30679"/>
          <a:lstStyle>
            <a:lvl1pPr>
              <a:defRPr sz="1700" baseline="0"/>
            </a:lvl1pPr>
            <a:lvl2pPr>
              <a:defRPr sz="1500"/>
            </a:lvl2pPr>
            <a:lvl3pPr>
              <a:defRPr sz="1400"/>
            </a:lvl3pPr>
            <a:lvl4pPr>
              <a:defRPr sz="1200" baseline="0"/>
            </a:lvl4pPr>
            <a:lvl5pPr marL="1151291" indent="-162344">
              <a:defRPr sz="1400"/>
            </a:lvl5pPr>
            <a:lvl6pPr>
              <a:defRPr sz="1400"/>
            </a:lvl6pPr>
            <a:lvl7pPr>
              <a:defRPr sz="1400"/>
            </a:lvl7pPr>
            <a:lvl8pPr>
              <a:defRPr sz="1400"/>
            </a:lvl8pPr>
            <a:lvl9pPr>
              <a:defRPr sz="1400"/>
            </a:lvl9pPr>
          </a:lstStyle>
          <a:p>
            <a:pPr lvl="0"/>
            <a:r>
              <a:rPr lang="en-US" noProof="0" dirty="0" smtClean="0"/>
              <a:t>Click to edit Master title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4" hasCustomPrompt="1"/>
          </p:nvPr>
        </p:nvSpPr>
        <p:spPr>
          <a:xfrm>
            <a:off x="4652308" y="1200000"/>
            <a:ext cx="4320000" cy="3861000"/>
          </a:xfrm>
        </p:spPr>
        <p:txBody>
          <a:bodyPr lIns="61358" rIns="30679"/>
          <a:lstStyle>
            <a:lvl1pPr>
              <a:defRPr sz="1700"/>
            </a:lvl1pPr>
            <a:lvl2pPr>
              <a:defRPr sz="1500"/>
            </a:lvl2pPr>
            <a:lvl3pPr>
              <a:defRPr sz="1400"/>
            </a:lvl3pPr>
            <a:lvl4pPr>
              <a:defRPr sz="1200" baseline="0"/>
            </a:lvl4pPr>
            <a:lvl5pPr marL="1151291" indent="-162344">
              <a:defRPr sz="1400"/>
            </a:lvl5pPr>
            <a:lvl6pPr>
              <a:defRPr sz="1400"/>
            </a:lvl6pPr>
            <a:lvl7pPr>
              <a:defRPr sz="1400"/>
            </a:lvl7pPr>
            <a:lvl8pPr>
              <a:defRPr sz="1400"/>
            </a:lvl8pPr>
            <a:lvl9pPr>
              <a:defRPr sz="1400"/>
            </a:lvl9pPr>
          </a:lstStyle>
          <a:p>
            <a:pPr lvl="0"/>
            <a:r>
              <a:rPr lang="en-US" noProof="0" dirty="0" smtClean="0"/>
              <a:t>Click to edit master title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Rectangle 18"/>
          <p:cNvSpPr>
            <a:spLocks noGrp="1" noChangeArrowheads="1"/>
          </p:cNvSpPr>
          <p:nvPr>
            <p:ph type="ftr" sz="quarter" idx="3"/>
          </p:nvPr>
        </p:nvSpPr>
        <p:spPr bwMode="auto">
          <a:xfrm>
            <a:off x="7898108" y="5460198"/>
            <a:ext cx="1238561" cy="91564"/>
          </a:xfrm>
          <a:prstGeom prst="rect">
            <a:avLst/>
          </a:prstGeom>
          <a:noFill/>
          <a:ln w="9525">
            <a:noFill/>
            <a:miter lim="800000"/>
            <a:headEnd/>
            <a:tailEnd/>
          </a:ln>
          <a:effectLst/>
        </p:spPr>
        <p:txBody>
          <a:bodyPr vert="horz" wrap="none" lIns="30679" tIns="0" rIns="30679" bIns="0" numCol="1" anchor="ctr" anchorCtr="0" compatLnSpc="1">
            <a:prstTxWarp prst="textNoShape">
              <a:avLst/>
            </a:prstTxWarp>
            <a:spAutoFit/>
          </a:bodyPr>
          <a:lstStyle>
            <a:lvl1pPr algn="r" eaLnBrk="0" hangingPunct="0">
              <a:lnSpc>
                <a:spcPct val="85000"/>
              </a:lnSpc>
              <a:defRPr sz="700" b="0">
                <a:solidFill>
                  <a:schemeClr val="tx1"/>
                </a:solidFill>
                <a:latin typeface="Arial" charset="0"/>
                <a:cs typeface="Arial" charset="0"/>
              </a:defRPr>
            </a:lvl1pPr>
          </a:lstStyle>
          <a:p>
            <a:pPr>
              <a:defRPr/>
            </a:pPr>
            <a:endParaRPr lang="en-US" dirty="0"/>
          </a:p>
        </p:txBody>
      </p:sp>
      <p:sp>
        <p:nvSpPr>
          <p:cNvPr id="9" name="Rectangle 19"/>
          <p:cNvSpPr>
            <a:spLocks noGrp="1" noChangeArrowheads="1"/>
          </p:cNvSpPr>
          <p:nvPr>
            <p:ph type="sldNum" sz="quarter" idx="10"/>
          </p:nvPr>
        </p:nvSpPr>
        <p:spPr bwMode="auto">
          <a:xfrm>
            <a:off x="8965897" y="5607876"/>
            <a:ext cx="172564" cy="91564"/>
          </a:xfrm>
          <a:prstGeom prst="rect">
            <a:avLst/>
          </a:prstGeom>
          <a:noFill/>
          <a:ln w="9525">
            <a:noFill/>
            <a:miter lim="800000"/>
            <a:headEnd/>
            <a:tailEnd/>
          </a:ln>
          <a:effectLst/>
        </p:spPr>
        <p:txBody>
          <a:bodyPr vert="horz" wrap="none" lIns="30679" tIns="0" rIns="30679" bIns="0" numCol="1" anchor="ctr" anchorCtr="0" compatLnSpc="1">
            <a:prstTxWarp prst="textNoShape">
              <a:avLst/>
            </a:prstTxWarp>
            <a:spAutoFit/>
          </a:bodyPr>
          <a:lstStyle>
            <a:lvl1pPr algn="r" eaLnBrk="0" hangingPunct="0">
              <a:lnSpc>
                <a:spcPct val="85000"/>
              </a:lnSpc>
              <a:defRPr sz="700" b="0">
                <a:solidFill>
                  <a:srgbClr val="000000"/>
                </a:solidFill>
                <a:latin typeface="Arial" charset="0"/>
                <a:cs typeface="Arial" charset="0"/>
              </a:defRPr>
            </a:lvl1pPr>
          </a:lstStyle>
          <a:p>
            <a:pPr>
              <a:defRPr/>
            </a:pPr>
            <a:fld id="{9D48B0A8-A3BB-4090-A486-05597CC74740}" type="slidenum">
              <a:rPr lang="en-US" noProof="0"/>
              <a:pPr>
                <a:defRPr/>
              </a:pPr>
              <a:t>‹#›</a:t>
            </a:fld>
            <a:endParaRPr lang="en-US" noProof="0" dirty="0"/>
          </a:p>
        </p:txBody>
      </p:sp>
      <p:sp>
        <p:nvSpPr>
          <p:cNvPr id="13" name="Rectangle 17"/>
          <p:cNvSpPr>
            <a:spLocks noGrp="1" noChangeArrowheads="1"/>
          </p:cNvSpPr>
          <p:nvPr>
            <p:ph type="dt" sz="half" idx="11"/>
          </p:nvPr>
        </p:nvSpPr>
        <p:spPr>
          <a:xfrm>
            <a:off x="6265761" y="5577421"/>
            <a:ext cx="2658462" cy="137583"/>
          </a:xfrm>
          <a:prstGeom prst="rect">
            <a:avLst/>
          </a:prstGeom>
          <a:ln/>
        </p:spPr>
        <p:txBody>
          <a:bodyPr/>
          <a:lstStyle>
            <a:lvl1pPr algn="r" eaLnBrk="0" hangingPunct="0">
              <a:lnSpc>
                <a:spcPct val="85000"/>
              </a:lnSpc>
              <a:defRPr sz="500" smtClean="0">
                <a:solidFill>
                  <a:schemeClr val="tx1"/>
                </a:solidFill>
              </a:defRPr>
            </a:lvl1pPr>
          </a:lstStyle>
          <a:p>
            <a:pPr>
              <a:defRPr/>
            </a:pPr>
            <a:fld id="{7957380B-0C36-4099-A87C-58A4C3054CF0}" type="datetime1">
              <a:rPr lang="sv-SE" smtClean="0"/>
              <a:pPr>
                <a:defRPr/>
              </a:pPr>
              <a:t>2016-05-29</a:t>
            </a:fld>
            <a:endParaRPr lang="en-US" dirty="0"/>
          </a:p>
        </p:txBody>
      </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ntents with headings">
    <p:spTree>
      <p:nvGrpSpPr>
        <p:cNvPr id="1" name=""/>
        <p:cNvGrpSpPr/>
        <p:nvPr/>
      </p:nvGrpSpPr>
      <p:grpSpPr>
        <a:xfrm>
          <a:off x="0" y="0"/>
          <a:ext cx="0" cy="0"/>
          <a:chOff x="0" y="0"/>
          <a:chExt cx="0" cy="0"/>
        </a:xfrm>
      </p:grpSpPr>
      <p:sp>
        <p:nvSpPr>
          <p:cNvPr id="2" name="Titre 1"/>
          <p:cNvSpPr>
            <a:spLocks noGrp="1"/>
          </p:cNvSpPr>
          <p:nvPr>
            <p:ph type="title" hasCustomPrompt="1"/>
          </p:nvPr>
        </p:nvSpPr>
        <p:spPr/>
        <p:txBody>
          <a:bodyPr/>
          <a:lstStyle>
            <a:lvl1pPr>
              <a:defRPr/>
            </a:lvl1pPr>
          </a:lstStyle>
          <a:p>
            <a:r>
              <a:rPr lang="en-US" noProof="0" smtClean="0"/>
              <a:t>Click to edit Master title style</a:t>
            </a:r>
            <a:endParaRPr lang="en-US" noProof="0"/>
          </a:p>
        </p:txBody>
      </p:sp>
      <p:sp>
        <p:nvSpPr>
          <p:cNvPr id="3" name="Espace réservé du texte 2"/>
          <p:cNvSpPr>
            <a:spLocks noGrp="1"/>
          </p:cNvSpPr>
          <p:nvPr>
            <p:ph type="body" idx="1" hasCustomPrompt="1"/>
          </p:nvPr>
        </p:nvSpPr>
        <p:spPr>
          <a:xfrm>
            <a:off x="188970" y="1200000"/>
            <a:ext cx="4308297" cy="533136"/>
          </a:xfrm>
        </p:spPr>
        <p:txBody>
          <a:bodyPr lIns="30679" rIns="30679" anchor="ctr"/>
          <a:lstStyle>
            <a:lvl1pPr marL="0" indent="0" algn="ctr">
              <a:lnSpc>
                <a:spcPct val="90000"/>
              </a:lnSpc>
              <a:spcBef>
                <a:spcPts val="0"/>
              </a:spcBef>
              <a:buNone/>
              <a:defRPr sz="2000" b="1" baseline="0"/>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lvl="0"/>
            <a:r>
              <a:rPr lang="en-US" noProof="0" dirty="0" smtClean="0"/>
              <a:t>Click to edit Master text style</a:t>
            </a:r>
          </a:p>
        </p:txBody>
      </p:sp>
      <p:sp>
        <p:nvSpPr>
          <p:cNvPr id="4" name="Espace réservé du contenu 3"/>
          <p:cNvSpPr>
            <a:spLocks noGrp="1"/>
          </p:cNvSpPr>
          <p:nvPr>
            <p:ph sz="half" idx="2" hasCustomPrompt="1"/>
          </p:nvPr>
        </p:nvSpPr>
        <p:spPr>
          <a:xfrm>
            <a:off x="188970" y="1744156"/>
            <a:ext cx="4308297" cy="3292740"/>
          </a:xfrm>
        </p:spPr>
        <p:txBody>
          <a:bodyPr lIns="61358" rIns="30679"/>
          <a:lstStyle>
            <a:lvl1pPr>
              <a:defRPr sz="1700" baseline="0"/>
            </a:lvl1pPr>
            <a:lvl2pPr>
              <a:defRPr sz="1500"/>
            </a:lvl2pPr>
            <a:lvl3pPr>
              <a:defRPr sz="1400"/>
            </a:lvl3pPr>
            <a:lvl4pPr>
              <a:defRPr sz="1200" baseline="0"/>
            </a:lvl4pPr>
            <a:lvl5pPr marL="1151291" indent="-162344">
              <a:defRPr sz="1400"/>
            </a:lvl5pPr>
            <a:lvl6pPr>
              <a:defRPr sz="1400"/>
            </a:lvl6pPr>
            <a:lvl7pPr>
              <a:defRPr sz="1400"/>
            </a:lvl7pPr>
            <a:lvl8pPr>
              <a:defRPr sz="1400"/>
            </a:lvl8pPr>
            <a:lvl9pPr>
              <a:defRPr sz="1400"/>
            </a:lvl9pPr>
          </a:lstStyle>
          <a:p>
            <a:pPr lvl="0"/>
            <a:r>
              <a:rPr lang="en-US" noProof="0" dirty="0" smtClean="0"/>
              <a:t>Click to edit Master title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Espace réservé du texte 4"/>
          <p:cNvSpPr>
            <a:spLocks noGrp="1"/>
          </p:cNvSpPr>
          <p:nvPr>
            <p:ph type="body" sz="quarter" idx="3" hasCustomPrompt="1"/>
          </p:nvPr>
        </p:nvSpPr>
        <p:spPr>
          <a:xfrm>
            <a:off x="4708260" y="1200000"/>
            <a:ext cx="4261470" cy="533136"/>
          </a:xfrm>
        </p:spPr>
        <p:txBody>
          <a:bodyPr lIns="30679" rIns="30679" anchor="ctr"/>
          <a:lstStyle>
            <a:lvl1pPr marL="0" indent="0" algn="ctr">
              <a:lnSpc>
                <a:spcPct val="90000"/>
              </a:lnSpc>
              <a:spcBef>
                <a:spcPts val="0"/>
              </a:spcBef>
              <a:buNone/>
              <a:defRPr sz="2000" b="1"/>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lvl="0"/>
            <a:r>
              <a:rPr lang="en-US" noProof="0" dirty="0" smtClean="0"/>
              <a:t>Click to edit Master text style</a:t>
            </a:r>
          </a:p>
        </p:txBody>
      </p:sp>
      <p:sp>
        <p:nvSpPr>
          <p:cNvPr id="6" name="Espace réservé du contenu 5"/>
          <p:cNvSpPr>
            <a:spLocks noGrp="1"/>
          </p:cNvSpPr>
          <p:nvPr>
            <p:ph sz="quarter" idx="4" hasCustomPrompt="1"/>
          </p:nvPr>
        </p:nvSpPr>
        <p:spPr>
          <a:xfrm>
            <a:off x="4708260" y="1744156"/>
            <a:ext cx="4261470" cy="3292740"/>
          </a:xfrm>
        </p:spPr>
        <p:txBody>
          <a:bodyPr lIns="61358" rIns="30679"/>
          <a:lstStyle>
            <a:lvl1pPr>
              <a:defRPr sz="1700"/>
            </a:lvl1pPr>
            <a:lvl2pPr>
              <a:defRPr sz="1500"/>
            </a:lvl2pPr>
            <a:lvl3pPr>
              <a:defRPr sz="1400"/>
            </a:lvl3pPr>
            <a:lvl4pPr>
              <a:defRPr sz="1200" baseline="0"/>
            </a:lvl4pPr>
            <a:lvl5pPr marL="1151291" indent="-162344">
              <a:defRPr sz="1400"/>
            </a:lvl5pPr>
            <a:lvl6pPr>
              <a:defRPr sz="1400"/>
            </a:lvl6pPr>
            <a:lvl7pPr>
              <a:defRPr sz="1400"/>
            </a:lvl7pPr>
            <a:lvl8pPr>
              <a:defRPr sz="1400"/>
            </a:lvl8pPr>
            <a:lvl9pPr>
              <a:defRPr sz="1400"/>
            </a:lvl9pPr>
          </a:lstStyle>
          <a:p>
            <a:pPr lvl="0"/>
            <a:r>
              <a:rPr lang="en-US" noProof="0" dirty="0" smtClean="0"/>
              <a:t>Click to edit master title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3" name="Rectangle 18"/>
          <p:cNvSpPr>
            <a:spLocks noGrp="1" noChangeArrowheads="1"/>
          </p:cNvSpPr>
          <p:nvPr>
            <p:ph type="ftr" sz="quarter" idx="10"/>
          </p:nvPr>
        </p:nvSpPr>
        <p:spPr bwMode="auto">
          <a:xfrm>
            <a:off x="7898108" y="5460198"/>
            <a:ext cx="1238561" cy="91564"/>
          </a:xfrm>
          <a:prstGeom prst="rect">
            <a:avLst/>
          </a:prstGeom>
          <a:noFill/>
          <a:ln w="9525">
            <a:noFill/>
            <a:miter lim="800000"/>
            <a:headEnd/>
            <a:tailEnd/>
          </a:ln>
          <a:effectLst/>
        </p:spPr>
        <p:txBody>
          <a:bodyPr vert="horz" wrap="none" lIns="30679" tIns="0" rIns="30679" bIns="0" numCol="1" anchor="ctr" anchorCtr="0" compatLnSpc="1">
            <a:prstTxWarp prst="textNoShape">
              <a:avLst/>
            </a:prstTxWarp>
            <a:spAutoFit/>
          </a:bodyPr>
          <a:lstStyle>
            <a:lvl1pPr algn="r" eaLnBrk="0" hangingPunct="0">
              <a:lnSpc>
                <a:spcPct val="85000"/>
              </a:lnSpc>
              <a:defRPr sz="700" b="0">
                <a:solidFill>
                  <a:schemeClr val="tx1"/>
                </a:solidFill>
                <a:latin typeface="Arial" charset="0"/>
                <a:cs typeface="Arial" charset="0"/>
              </a:defRPr>
            </a:lvl1pPr>
          </a:lstStyle>
          <a:p>
            <a:pPr>
              <a:defRPr/>
            </a:pPr>
            <a:endParaRPr lang="en-US" dirty="0"/>
          </a:p>
        </p:txBody>
      </p:sp>
      <p:sp>
        <p:nvSpPr>
          <p:cNvPr id="14" name="Rectangle 19"/>
          <p:cNvSpPr>
            <a:spLocks noGrp="1" noChangeArrowheads="1"/>
          </p:cNvSpPr>
          <p:nvPr>
            <p:ph type="sldNum" sz="quarter" idx="11"/>
          </p:nvPr>
        </p:nvSpPr>
        <p:spPr bwMode="auto">
          <a:xfrm>
            <a:off x="8965897" y="5607876"/>
            <a:ext cx="172564" cy="91564"/>
          </a:xfrm>
          <a:prstGeom prst="rect">
            <a:avLst/>
          </a:prstGeom>
          <a:noFill/>
          <a:ln w="9525">
            <a:noFill/>
            <a:miter lim="800000"/>
            <a:headEnd/>
            <a:tailEnd/>
          </a:ln>
          <a:effectLst/>
        </p:spPr>
        <p:txBody>
          <a:bodyPr vert="horz" wrap="none" lIns="30679" tIns="0" rIns="30679" bIns="0" numCol="1" anchor="ctr" anchorCtr="0" compatLnSpc="1">
            <a:prstTxWarp prst="textNoShape">
              <a:avLst/>
            </a:prstTxWarp>
            <a:spAutoFit/>
          </a:bodyPr>
          <a:lstStyle>
            <a:lvl1pPr algn="r" eaLnBrk="0" hangingPunct="0">
              <a:lnSpc>
                <a:spcPct val="85000"/>
              </a:lnSpc>
              <a:defRPr sz="700" b="0">
                <a:solidFill>
                  <a:srgbClr val="000000"/>
                </a:solidFill>
                <a:latin typeface="Arial" charset="0"/>
                <a:cs typeface="Arial" charset="0"/>
              </a:defRPr>
            </a:lvl1pPr>
          </a:lstStyle>
          <a:p>
            <a:pPr>
              <a:defRPr/>
            </a:pPr>
            <a:fld id="{9D48B0A8-A3BB-4090-A486-05597CC74740}" type="slidenum">
              <a:rPr lang="en-US" noProof="0"/>
              <a:pPr>
                <a:defRPr/>
              </a:pPr>
              <a:t>‹#›</a:t>
            </a:fld>
            <a:endParaRPr lang="en-US" noProof="0" dirty="0"/>
          </a:p>
        </p:txBody>
      </p:sp>
      <p:sp>
        <p:nvSpPr>
          <p:cNvPr id="15" name="Rectangle 17"/>
          <p:cNvSpPr>
            <a:spLocks noGrp="1" noChangeArrowheads="1"/>
          </p:cNvSpPr>
          <p:nvPr>
            <p:ph type="dt" sz="half" idx="12"/>
          </p:nvPr>
        </p:nvSpPr>
        <p:spPr>
          <a:xfrm>
            <a:off x="6265761" y="5577421"/>
            <a:ext cx="2658462" cy="137583"/>
          </a:xfrm>
          <a:prstGeom prst="rect">
            <a:avLst/>
          </a:prstGeom>
          <a:ln/>
        </p:spPr>
        <p:txBody>
          <a:bodyPr/>
          <a:lstStyle>
            <a:lvl1pPr algn="r" eaLnBrk="0" hangingPunct="0">
              <a:lnSpc>
                <a:spcPct val="85000"/>
              </a:lnSpc>
              <a:defRPr sz="500" smtClean="0">
                <a:solidFill>
                  <a:schemeClr val="tx1"/>
                </a:solidFill>
              </a:defRPr>
            </a:lvl1pPr>
          </a:lstStyle>
          <a:p>
            <a:pPr>
              <a:defRPr/>
            </a:pPr>
            <a:fld id="{3047A469-C500-4942-B49B-8A9E513CB9E1}" type="datetime1">
              <a:rPr lang="sv-SE" smtClean="0"/>
              <a:pPr>
                <a:defRPr/>
              </a:pPr>
              <a:t>2016-05-29</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Contacts Info">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0" y="0"/>
            <a:ext cx="9144000" cy="990000"/>
          </a:xfrm>
        </p:spPr>
        <p:txBody>
          <a:bodyPr/>
          <a:lstStyle>
            <a:lvl1pPr>
              <a:defRPr baseline="0">
                <a:solidFill>
                  <a:schemeClr val="tx2"/>
                </a:solidFill>
              </a:defRPr>
            </a:lvl1pPr>
          </a:lstStyle>
          <a:p>
            <a:r>
              <a:rPr lang="en-US" noProof="0" dirty="0" smtClean="0"/>
              <a:t>More information</a:t>
            </a:r>
            <a:endParaRPr lang="en-US" noProof="0" dirty="0"/>
          </a:p>
        </p:txBody>
      </p:sp>
      <p:pic>
        <p:nvPicPr>
          <p:cNvPr id="7" name="Picture 12" descr="OK_Capgemini"/>
          <p:cNvPicPr>
            <a:picLocks noChangeAspect="1" noChangeArrowheads="1"/>
          </p:cNvPicPr>
          <p:nvPr userDrawn="1"/>
        </p:nvPicPr>
        <p:blipFill>
          <a:blip r:embed="rId2" cstate="screen">
            <a:clrChange>
              <a:clrFrom>
                <a:srgbClr val="FFFFFF"/>
              </a:clrFrom>
              <a:clrTo>
                <a:srgbClr val="FFFFFF">
                  <a:alpha val="0"/>
                </a:srgbClr>
              </a:clrTo>
            </a:clrChange>
          </a:blip>
          <a:srcRect/>
          <a:stretch>
            <a:fillRect/>
          </a:stretch>
        </p:blipFill>
        <p:spPr bwMode="auto">
          <a:xfrm>
            <a:off x="203689" y="5318126"/>
            <a:ext cx="1439008" cy="283104"/>
          </a:xfrm>
          <a:prstGeom prst="rect">
            <a:avLst/>
          </a:prstGeom>
          <a:noFill/>
          <a:ln w="9525">
            <a:noFill/>
            <a:miter lim="800000"/>
            <a:headEnd/>
            <a:tailEnd/>
          </a:ln>
        </p:spPr>
      </p:pic>
      <p:sp>
        <p:nvSpPr>
          <p:cNvPr id="10" name="Rectangle 26"/>
          <p:cNvSpPr>
            <a:spLocks noChangeArrowheads="1"/>
          </p:cNvSpPr>
          <p:nvPr userDrawn="1"/>
        </p:nvSpPr>
        <p:spPr bwMode="auto">
          <a:xfrm>
            <a:off x="0" y="5238752"/>
            <a:ext cx="9145108" cy="14552"/>
          </a:xfrm>
          <a:prstGeom prst="rect">
            <a:avLst/>
          </a:prstGeom>
          <a:gradFill rotWithShape="1">
            <a:gsLst>
              <a:gs pos="0">
                <a:schemeClr val="tx2">
                  <a:gamma/>
                  <a:tint val="22353"/>
                  <a:invGamma/>
                </a:schemeClr>
              </a:gs>
              <a:gs pos="100000">
                <a:schemeClr val="tx2"/>
              </a:gs>
            </a:gsLst>
            <a:lin ang="0" scaled="1"/>
          </a:gradFill>
          <a:ln w="9525" algn="ctr">
            <a:noFill/>
            <a:miter lim="800000"/>
            <a:headEnd/>
            <a:tailEnd/>
          </a:ln>
          <a:effectLst/>
        </p:spPr>
        <p:txBody>
          <a:bodyPr wrap="none" lIns="77925" tIns="38963" rIns="77925" bIns="38963" anchor="ctr"/>
          <a:lstStyle/>
          <a:p>
            <a:pPr algn="ctr" eaLnBrk="0" hangingPunct="0">
              <a:lnSpc>
                <a:spcPct val="85000"/>
              </a:lnSpc>
              <a:defRPr/>
            </a:pPr>
            <a:endParaRPr lang="en-US" noProof="0" dirty="0"/>
          </a:p>
        </p:txBody>
      </p:sp>
      <p:sp>
        <p:nvSpPr>
          <p:cNvPr id="12" name="Freeform 23"/>
          <p:cNvSpPr>
            <a:spLocks/>
          </p:cNvSpPr>
          <p:nvPr/>
        </p:nvSpPr>
        <p:spPr bwMode="auto">
          <a:xfrm>
            <a:off x="0" y="1"/>
            <a:ext cx="3191608" cy="1029229"/>
          </a:xfrm>
          <a:custGeom>
            <a:avLst/>
            <a:gdLst/>
            <a:ahLst/>
            <a:cxnLst>
              <a:cxn ang="0">
                <a:pos x="0" y="0"/>
              </a:cxn>
              <a:cxn ang="0">
                <a:pos x="1" y="405"/>
              </a:cxn>
              <a:cxn ang="0">
                <a:pos x="1048" y="0"/>
              </a:cxn>
              <a:cxn ang="0">
                <a:pos x="0" y="0"/>
              </a:cxn>
            </a:cxnLst>
            <a:rect l="0" t="0" r="r" b="b"/>
            <a:pathLst>
              <a:path w="1048" h="405">
                <a:moveTo>
                  <a:pt x="0" y="0"/>
                </a:moveTo>
                <a:cubicBezTo>
                  <a:pt x="1" y="405"/>
                  <a:pt x="1" y="405"/>
                  <a:pt x="1" y="405"/>
                </a:cubicBezTo>
                <a:cubicBezTo>
                  <a:pt x="32" y="191"/>
                  <a:pt x="804" y="1"/>
                  <a:pt x="1048" y="0"/>
                </a:cubicBezTo>
                <a:lnTo>
                  <a:pt x="0" y="0"/>
                </a:lnTo>
                <a:close/>
              </a:path>
            </a:pathLst>
          </a:custGeom>
          <a:gradFill flip="none" rotWithShape="1">
            <a:gsLst>
              <a:gs pos="0">
                <a:schemeClr val="tx2">
                  <a:shade val="30000"/>
                  <a:satMod val="115000"/>
                </a:schemeClr>
              </a:gs>
              <a:gs pos="50000">
                <a:schemeClr val="tx2">
                  <a:shade val="67500"/>
                  <a:satMod val="115000"/>
                </a:schemeClr>
              </a:gs>
              <a:gs pos="100000">
                <a:schemeClr val="tx2">
                  <a:shade val="100000"/>
                  <a:satMod val="115000"/>
                </a:schemeClr>
              </a:gs>
            </a:gsLst>
            <a:lin ang="16200000" scaled="1"/>
            <a:tileRect/>
          </a:gradFill>
          <a:ln w="9525">
            <a:noFill/>
            <a:round/>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77925" tIns="38963" rIns="77925" bIns="38963"/>
          <a:lstStyle/>
          <a:p>
            <a:pPr algn="ctr" eaLnBrk="0" hangingPunct="0">
              <a:lnSpc>
                <a:spcPct val="85000"/>
              </a:lnSpc>
              <a:defRPr/>
            </a:pPr>
            <a:endParaRPr lang="en-US" noProof="0" dirty="0"/>
          </a:p>
        </p:txBody>
      </p:sp>
      <p:sp>
        <p:nvSpPr>
          <p:cNvPr id="21" name="Rectangle 11"/>
          <p:cNvSpPr>
            <a:spLocks noChangeArrowheads="1"/>
          </p:cNvSpPr>
          <p:nvPr userDrawn="1"/>
        </p:nvSpPr>
        <p:spPr bwMode="auto">
          <a:xfrm>
            <a:off x="7719892" y="5254625"/>
            <a:ext cx="1431443" cy="217186"/>
          </a:xfrm>
          <a:prstGeom prst="rect">
            <a:avLst/>
          </a:prstGeom>
          <a:noFill/>
          <a:ln w="19050">
            <a:noFill/>
            <a:miter lim="800000"/>
            <a:headEnd/>
            <a:tailEnd/>
          </a:ln>
          <a:effectLst/>
        </p:spPr>
        <p:txBody>
          <a:bodyPr wrap="none" lIns="30679" tIns="38963" rIns="61358" bIns="38963">
            <a:spAutoFit/>
          </a:bodyPr>
          <a:lstStyle/>
          <a:p>
            <a:pPr algn="r" eaLnBrk="0" hangingPunct="0">
              <a:spcBef>
                <a:spcPct val="10000"/>
              </a:spcBef>
              <a:defRPr/>
            </a:pPr>
            <a:r>
              <a:rPr lang="en-US" altLang="en-US" sz="900" noProof="0" dirty="0" smtClean="0">
                <a:solidFill>
                  <a:schemeClr val="tx1"/>
                </a:solidFill>
              </a:rPr>
              <a:t>| Sector, Alliance, Offering</a:t>
            </a:r>
            <a:endParaRPr lang="en-US" altLang="en-US" sz="900" noProof="0" dirty="0">
              <a:solidFill>
                <a:schemeClr val="tx1"/>
              </a:solidFill>
            </a:endParaRPr>
          </a:p>
        </p:txBody>
      </p:sp>
      <p:sp>
        <p:nvSpPr>
          <p:cNvPr id="11" name="Rectangle 18"/>
          <p:cNvSpPr>
            <a:spLocks noGrp="1" noChangeArrowheads="1"/>
          </p:cNvSpPr>
          <p:nvPr>
            <p:ph type="ftr" sz="quarter" idx="3"/>
          </p:nvPr>
        </p:nvSpPr>
        <p:spPr bwMode="auto">
          <a:xfrm>
            <a:off x="8034362" y="5460199"/>
            <a:ext cx="1102306" cy="91564"/>
          </a:xfrm>
          <a:prstGeom prst="rect">
            <a:avLst/>
          </a:prstGeom>
          <a:noFill/>
          <a:ln w="9525">
            <a:noFill/>
            <a:miter lim="800000"/>
            <a:headEnd/>
            <a:tailEnd/>
          </a:ln>
          <a:effectLst/>
        </p:spPr>
        <p:txBody>
          <a:bodyPr vert="horz" wrap="none" lIns="30679" tIns="0" rIns="30679" bIns="0" numCol="1" anchor="ctr" anchorCtr="0" compatLnSpc="1">
            <a:prstTxWarp prst="textNoShape">
              <a:avLst/>
            </a:prstTxWarp>
            <a:spAutoFit/>
          </a:bodyPr>
          <a:lstStyle>
            <a:lvl1pPr algn="r" eaLnBrk="0" hangingPunct="0">
              <a:lnSpc>
                <a:spcPct val="85000"/>
              </a:lnSpc>
              <a:defRPr sz="700" b="0">
                <a:solidFill>
                  <a:schemeClr val="tx1"/>
                </a:solidFill>
                <a:latin typeface="Arial" charset="0"/>
                <a:cs typeface="Arial" charset="0"/>
              </a:defRPr>
            </a:lvl1pPr>
          </a:lstStyle>
          <a:p>
            <a:pPr>
              <a:defRPr/>
            </a:pPr>
            <a:endParaRPr lang="en-US" noProof="0" dirty="0"/>
          </a:p>
        </p:txBody>
      </p:sp>
      <p:sp>
        <p:nvSpPr>
          <p:cNvPr id="13" name="Rectangle 19"/>
          <p:cNvSpPr>
            <a:spLocks noGrp="1" noChangeArrowheads="1"/>
          </p:cNvSpPr>
          <p:nvPr>
            <p:ph type="sldNum" sz="quarter" idx="4"/>
          </p:nvPr>
        </p:nvSpPr>
        <p:spPr bwMode="auto">
          <a:xfrm>
            <a:off x="8965897" y="5607876"/>
            <a:ext cx="172564" cy="91564"/>
          </a:xfrm>
          <a:prstGeom prst="rect">
            <a:avLst/>
          </a:prstGeom>
          <a:noFill/>
          <a:ln w="9525">
            <a:noFill/>
            <a:miter lim="800000"/>
            <a:headEnd/>
            <a:tailEnd/>
          </a:ln>
          <a:effectLst/>
        </p:spPr>
        <p:txBody>
          <a:bodyPr vert="horz" wrap="none" lIns="30679" tIns="0" rIns="30679" bIns="0" numCol="1" anchor="ctr" anchorCtr="0" compatLnSpc="1">
            <a:prstTxWarp prst="textNoShape">
              <a:avLst/>
            </a:prstTxWarp>
            <a:spAutoFit/>
          </a:bodyPr>
          <a:lstStyle>
            <a:lvl1pPr algn="r" eaLnBrk="0" hangingPunct="0">
              <a:lnSpc>
                <a:spcPct val="85000"/>
              </a:lnSpc>
              <a:defRPr sz="700" b="0">
                <a:solidFill>
                  <a:srgbClr val="000000"/>
                </a:solidFill>
                <a:latin typeface="Arial" charset="0"/>
                <a:cs typeface="Arial" charset="0"/>
              </a:defRPr>
            </a:lvl1pPr>
          </a:lstStyle>
          <a:p>
            <a:pPr>
              <a:defRPr/>
            </a:pPr>
            <a:fld id="{9D48B0A8-A3BB-4090-A486-05597CC74740}" type="slidenum">
              <a:rPr lang="en-US" noProof="0"/>
              <a:pPr>
                <a:defRPr/>
              </a:pPr>
              <a:t>‹#›</a:t>
            </a:fld>
            <a:endParaRPr lang="en-US" noProof="0" dirty="0"/>
          </a:p>
        </p:txBody>
      </p:sp>
      <p:sp>
        <p:nvSpPr>
          <p:cNvPr id="14" name="Rectangle 17"/>
          <p:cNvSpPr>
            <a:spLocks noGrp="1" noChangeArrowheads="1"/>
          </p:cNvSpPr>
          <p:nvPr>
            <p:ph type="dt" sz="half" idx="2"/>
          </p:nvPr>
        </p:nvSpPr>
        <p:spPr>
          <a:xfrm>
            <a:off x="6265761" y="5577421"/>
            <a:ext cx="2658462" cy="137583"/>
          </a:xfrm>
          <a:prstGeom prst="rect">
            <a:avLst/>
          </a:prstGeom>
          <a:ln/>
        </p:spPr>
        <p:txBody>
          <a:bodyPr/>
          <a:lstStyle>
            <a:lvl1pPr algn="r" eaLnBrk="0" hangingPunct="0">
              <a:lnSpc>
                <a:spcPct val="85000"/>
              </a:lnSpc>
              <a:defRPr sz="500" smtClean="0">
                <a:solidFill>
                  <a:schemeClr val="tx1"/>
                </a:solidFill>
              </a:defRPr>
            </a:lvl1pPr>
          </a:lstStyle>
          <a:p>
            <a:pPr>
              <a:defRPr/>
            </a:pPr>
            <a:fld id="{CA424D5F-FE0A-4D22-BF07-71196FAC20A9}" type="datetime1">
              <a:rPr lang="sv-SE" smtClean="0"/>
              <a:pPr>
                <a:defRPr/>
              </a:pPr>
              <a:t>2016-05-29</a:t>
            </a:fld>
            <a:endParaRPr lang="en-US" dirty="0"/>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3" Type="http://schemas.openxmlformats.org/officeDocument/2006/relationships/slideLayout" Target="../slideLayouts/slideLayout12.xml"/><Relationship Id="rId7" Type="http://schemas.openxmlformats.org/officeDocument/2006/relationships/slideLayout" Target="../slideLayouts/slideLayout16.xml"/><Relationship Id="rId12" Type="http://schemas.openxmlformats.org/officeDocument/2006/relationships/theme" Target="../theme/theme2.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5" Type="http://schemas.openxmlformats.org/officeDocument/2006/relationships/slideLayout" Target="../slideLayouts/slideLayout14.xml"/><Relationship Id="rId10" Type="http://schemas.openxmlformats.org/officeDocument/2006/relationships/slideLayout" Target="../slideLayouts/slideLayout19.xml"/><Relationship Id="rId4" Type="http://schemas.openxmlformats.org/officeDocument/2006/relationships/slideLayout" Target="../slideLayouts/slideLayout13.xml"/><Relationship Id="rId9" Type="http://schemas.openxmlformats.org/officeDocument/2006/relationships/slideLayout" Target="../slideLayouts/slideLayout18.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23.xml"/><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theme" Target="../theme/theme3.xml"/><Relationship Id="rId5" Type="http://schemas.openxmlformats.org/officeDocument/2006/relationships/slideLayout" Target="../slideLayouts/slideLayout25.xml"/><Relationship Id="rId4"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8" name="Rectangle 2"/>
          <p:cNvSpPr>
            <a:spLocks noGrp="1" noChangeArrowheads="1"/>
          </p:cNvSpPr>
          <p:nvPr>
            <p:ph type="title"/>
          </p:nvPr>
        </p:nvSpPr>
        <p:spPr bwMode="black">
          <a:xfrm>
            <a:off x="0" y="0"/>
            <a:ext cx="9144000" cy="990000"/>
          </a:xfrm>
          <a:prstGeom prst="rect">
            <a:avLst/>
          </a:prstGeom>
          <a:noFill/>
          <a:ln w="9525">
            <a:noFill/>
            <a:miter lim="800000"/>
            <a:headEnd/>
            <a:tailEnd/>
          </a:ln>
        </p:spPr>
        <p:txBody>
          <a:bodyPr vert="horz" wrap="square" lIns="61358" tIns="214754" rIns="61358" bIns="30679" numCol="1" anchor="ctr" anchorCtr="0" compatLnSpc="1">
            <a:prstTxWarp prst="textNoShape">
              <a:avLst/>
            </a:prstTxWarp>
          </a:bodyPr>
          <a:lstStyle/>
          <a:p>
            <a:pPr lvl="0"/>
            <a:r>
              <a:rPr lang="en-US" noProof="0" smtClean="0"/>
              <a:t>Click to edit Master title style</a:t>
            </a:r>
          </a:p>
        </p:txBody>
      </p:sp>
      <p:pic>
        <p:nvPicPr>
          <p:cNvPr id="21" name="Picture 12" descr="OK_Capgemini"/>
          <p:cNvPicPr>
            <a:picLocks noChangeAspect="1" noChangeArrowheads="1"/>
          </p:cNvPicPr>
          <p:nvPr/>
        </p:nvPicPr>
        <p:blipFill>
          <a:blip r:embed="rId11" cstate="screen">
            <a:clrChange>
              <a:clrFrom>
                <a:srgbClr val="FFFFFF"/>
              </a:clrFrom>
              <a:clrTo>
                <a:srgbClr val="FFFFFF">
                  <a:alpha val="0"/>
                </a:srgbClr>
              </a:clrTo>
            </a:clrChange>
          </a:blip>
          <a:srcRect/>
          <a:stretch>
            <a:fillRect/>
          </a:stretch>
        </p:blipFill>
        <p:spPr bwMode="auto">
          <a:xfrm>
            <a:off x="196357" y="5318126"/>
            <a:ext cx="1439008" cy="283104"/>
          </a:xfrm>
          <a:prstGeom prst="rect">
            <a:avLst/>
          </a:prstGeom>
          <a:noFill/>
          <a:ln w="9525">
            <a:noFill/>
            <a:miter lim="800000"/>
            <a:headEnd/>
            <a:tailEnd/>
          </a:ln>
        </p:spPr>
      </p:pic>
      <p:sp>
        <p:nvSpPr>
          <p:cNvPr id="22" name="Rectangle 18"/>
          <p:cNvSpPr>
            <a:spLocks noGrp="1" noChangeArrowheads="1"/>
          </p:cNvSpPr>
          <p:nvPr>
            <p:ph type="ftr" sz="quarter" idx="3"/>
          </p:nvPr>
        </p:nvSpPr>
        <p:spPr bwMode="auto">
          <a:xfrm>
            <a:off x="7898108" y="5460198"/>
            <a:ext cx="1238561" cy="91564"/>
          </a:xfrm>
          <a:prstGeom prst="rect">
            <a:avLst/>
          </a:prstGeom>
          <a:noFill/>
          <a:ln w="9525">
            <a:noFill/>
            <a:miter lim="800000"/>
            <a:headEnd/>
            <a:tailEnd/>
          </a:ln>
          <a:effectLst/>
        </p:spPr>
        <p:txBody>
          <a:bodyPr vert="horz" wrap="none" lIns="30679" tIns="0" rIns="30679" bIns="0" numCol="1" anchor="ctr" anchorCtr="0" compatLnSpc="1">
            <a:prstTxWarp prst="textNoShape">
              <a:avLst/>
            </a:prstTxWarp>
            <a:spAutoFit/>
          </a:bodyPr>
          <a:lstStyle>
            <a:lvl1pPr algn="r" eaLnBrk="0" hangingPunct="0">
              <a:lnSpc>
                <a:spcPct val="85000"/>
              </a:lnSpc>
              <a:defRPr sz="700" b="0">
                <a:solidFill>
                  <a:schemeClr val="tx1"/>
                </a:solidFill>
                <a:latin typeface="Arial" charset="0"/>
                <a:cs typeface="Arial" charset="0"/>
              </a:defRPr>
            </a:lvl1pPr>
          </a:lstStyle>
          <a:p>
            <a:pPr>
              <a:defRPr/>
            </a:pPr>
            <a:endParaRPr lang="en-US" dirty="0"/>
          </a:p>
        </p:txBody>
      </p:sp>
      <p:sp>
        <p:nvSpPr>
          <p:cNvPr id="23" name="Rectangle 19"/>
          <p:cNvSpPr>
            <a:spLocks noGrp="1" noChangeArrowheads="1"/>
          </p:cNvSpPr>
          <p:nvPr>
            <p:ph type="sldNum" sz="quarter" idx="4"/>
          </p:nvPr>
        </p:nvSpPr>
        <p:spPr bwMode="auto">
          <a:xfrm>
            <a:off x="8965897" y="5607876"/>
            <a:ext cx="172564" cy="91564"/>
          </a:xfrm>
          <a:prstGeom prst="rect">
            <a:avLst/>
          </a:prstGeom>
          <a:noFill/>
          <a:ln w="9525">
            <a:noFill/>
            <a:miter lim="800000"/>
            <a:headEnd/>
            <a:tailEnd/>
          </a:ln>
          <a:effectLst/>
        </p:spPr>
        <p:txBody>
          <a:bodyPr vert="horz" wrap="none" lIns="30679" tIns="0" rIns="30679" bIns="0" numCol="1" anchor="ctr" anchorCtr="0" compatLnSpc="1">
            <a:prstTxWarp prst="textNoShape">
              <a:avLst/>
            </a:prstTxWarp>
            <a:spAutoFit/>
          </a:bodyPr>
          <a:lstStyle>
            <a:lvl1pPr algn="r" eaLnBrk="0" hangingPunct="0">
              <a:lnSpc>
                <a:spcPct val="85000"/>
              </a:lnSpc>
              <a:defRPr sz="700" b="0">
                <a:solidFill>
                  <a:srgbClr val="000000"/>
                </a:solidFill>
                <a:latin typeface="Arial" charset="0"/>
                <a:cs typeface="Arial" charset="0"/>
              </a:defRPr>
            </a:lvl1pPr>
          </a:lstStyle>
          <a:p>
            <a:pPr>
              <a:defRPr/>
            </a:pPr>
            <a:fld id="{9D48B0A8-A3BB-4090-A486-05597CC74740}" type="slidenum">
              <a:rPr lang="en-US" noProof="0"/>
              <a:pPr>
                <a:defRPr/>
              </a:pPr>
              <a:t>‹#›</a:t>
            </a:fld>
            <a:endParaRPr lang="en-US" noProof="0" dirty="0"/>
          </a:p>
        </p:txBody>
      </p:sp>
      <p:sp>
        <p:nvSpPr>
          <p:cNvPr id="24" name="Rectangle 26"/>
          <p:cNvSpPr>
            <a:spLocks noChangeArrowheads="1"/>
          </p:cNvSpPr>
          <p:nvPr/>
        </p:nvSpPr>
        <p:spPr bwMode="auto">
          <a:xfrm>
            <a:off x="-7332" y="5238752"/>
            <a:ext cx="9145108" cy="14552"/>
          </a:xfrm>
          <a:prstGeom prst="rect">
            <a:avLst/>
          </a:prstGeom>
          <a:gradFill rotWithShape="1">
            <a:gsLst>
              <a:gs pos="0">
                <a:schemeClr val="tx2">
                  <a:gamma/>
                  <a:tint val="22353"/>
                  <a:invGamma/>
                </a:schemeClr>
              </a:gs>
              <a:gs pos="100000">
                <a:schemeClr val="tx2"/>
              </a:gs>
            </a:gsLst>
            <a:lin ang="0" scaled="1"/>
          </a:gradFill>
          <a:ln w="9525" algn="ctr">
            <a:noFill/>
            <a:miter lim="800000"/>
            <a:headEnd/>
            <a:tailEnd/>
          </a:ln>
          <a:effectLst/>
        </p:spPr>
        <p:txBody>
          <a:bodyPr wrap="none" lIns="77925" tIns="38963" rIns="77925" bIns="38963" anchor="ctr"/>
          <a:lstStyle/>
          <a:p>
            <a:pPr algn="ctr" eaLnBrk="0" hangingPunct="0">
              <a:lnSpc>
                <a:spcPct val="85000"/>
              </a:lnSpc>
              <a:defRPr/>
            </a:pPr>
            <a:endParaRPr lang="en-US" noProof="0" dirty="0"/>
          </a:p>
        </p:txBody>
      </p:sp>
      <p:sp>
        <p:nvSpPr>
          <p:cNvPr id="25" name="Rectangle 17"/>
          <p:cNvSpPr>
            <a:spLocks noGrp="1" noChangeArrowheads="1"/>
          </p:cNvSpPr>
          <p:nvPr>
            <p:ph type="dt" sz="half" idx="2"/>
          </p:nvPr>
        </p:nvSpPr>
        <p:spPr>
          <a:xfrm>
            <a:off x="6265761" y="5577421"/>
            <a:ext cx="2658462" cy="137583"/>
          </a:xfrm>
          <a:prstGeom prst="rect">
            <a:avLst/>
          </a:prstGeom>
          <a:ln/>
        </p:spPr>
        <p:txBody>
          <a:bodyPr lIns="77925" tIns="38963" rIns="77925" bIns="38963"/>
          <a:lstStyle>
            <a:lvl1pPr algn="r" eaLnBrk="0" hangingPunct="0">
              <a:lnSpc>
                <a:spcPct val="85000"/>
              </a:lnSpc>
              <a:defRPr sz="500" smtClean="0">
                <a:solidFill>
                  <a:schemeClr val="tx1"/>
                </a:solidFill>
              </a:defRPr>
            </a:lvl1pPr>
          </a:lstStyle>
          <a:p>
            <a:pPr>
              <a:defRPr/>
            </a:pPr>
            <a:fld id="{611A5B96-1896-4C52-8023-396ED1508D09}" type="datetime1">
              <a:rPr lang="sv-SE" smtClean="0"/>
              <a:pPr>
                <a:defRPr/>
              </a:pPr>
              <a:t>2016-05-29</a:t>
            </a:fld>
            <a:endParaRPr lang="en-US" dirty="0"/>
          </a:p>
        </p:txBody>
      </p:sp>
      <p:grpSp>
        <p:nvGrpSpPr>
          <p:cNvPr id="26" name="Groupe 25"/>
          <p:cNvGrpSpPr/>
          <p:nvPr/>
        </p:nvGrpSpPr>
        <p:grpSpPr>
          <a:xfrm>
            <a:off x="-7332" y="1"/>
            <a:ext cx="3191608" cy="1029229"/>
            <a:chOff x="0" y="0"/>
            <a:chExt cx="3457575" cy="1235075"/>
          </a:xfrm>
        </p:grpSpPr>
        <p:sp>
          <p:nvSpPr>
            <p:cNvPr id="27" name="Freeform 23"/>
            <p:cNvSpPr>
              <a:spLocks/>
            </p:cNvSpPr>
            <p:nvPr/>
          </p:nvSpPr>
          <p:spPr bwMode="auto">
            <a:xfrm>
              <a:off x="0" y="0"/>
              <a:ext cx="3457575" cy="1235075"/>
            </a:xfrm>
            <a:custGeom>
              <a:avLst/>
              <a:gdLst/>
              <a:ahLst/>
              <a:cxnLst>
                <a:cxn ang="0">
                  <a:pos x="0" y="0"/>
                </a:cxn>
                <a:cxn ang="0">
                  <a:pos x="1" y="405"/>
                </a:cxn>
                <a:cxn ang="0">
                  <a:pos x="1048" y="0"/>
                </a:cxn>
                <a:cxn ang="0">
                  <a:pos x="0" y="0"/>
                </a:cxn>
              </a:cxnLst>
              <a:rect l="0" t="0" r="r" b="b"/>
              <a:pathLst>
                <a:path w="1048" h="405">
                  <a:moveTo>
                    <a:pt x="0" y="0"/>
                  </a:moveTo>
                  <a:cubicBezTo>
                    <a:pt x="1" y="405"/>
                    <a:pt x="1" y="405"/>
                    <a:pt x="1" y="405"/>
                  </a:cubicBezTo>
                  <a:cubicBezTo>
                    <a:pt x="32" y="191"/>
                    <a:pt x="804" y="1"/>
                    <a:pt x="1048" y="0"/>
                  </a:cubicBezTo>
                  <a:lnTo>
                    <a:pt x="0" y="0"/>
                  </a:lnTo>
                  <a:close/>
                </a:path>
              </a:pathLst>
            </a:custGeom>
            <a:gradFill flip="none" rotWithShape="1">
              <a:gsLst>
                <a:gs pos="0">
                  <a:schemeClr val="tx2">
                    <a:shade val="30000"/>
                    <a:satMod val="115000"/>
                  </a:schemeClr>
                </a:gs>
                <a:gs pos="50000">
                  <a:schemeClr val="tx2">
                    <a:shade val="67500"/>
                    <a:satMod val="115000"/>
                  </a:schemeClr>
                </a:gs>
                <a:gs pos="100000">
                  <a:schemeClr val="tx2">
                    <a:shade val="100000"/>
                    <a:satMod val="115000"/>
                  </a:schemeClr>
                </a:gs>
              </a:gsLst>
              <a:lin ang="16200000" scaled="1"/>
              <a:tileRect/>
            </a:gradFill>
            <a:ln w="9525">
              <a:noFill/>
              <a:round/>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p>
              <a:pPr algn="ctr" eaLnBrk="0" hangingPunct="0">
                <a:lnSpc>
                  <a:spcPct val="85000"/>
                </a:lnSpc>
                <a:defRPr/>
              </a:pPr>
              <a:endParaRPr lang="en-US" noProof="0" dirty="0"/>
            </a:p>
          </p:txBody>
        </p:sp>
        <p:pic>
          <p:nvPicPr>
            <p:cNvPr id="28" name="Image 27" descr="CBE_Label_pptCorner.png"/>
            <p:cNvPicPr>
              <a:picLocks noChangeAspect="1"/>
            </p:cNvPicPr>
            <p:nvPr userDrawn="1"/>
          </p:nvPicPr>
          <p:blipFill>
            <a:blip r:embed="rId12" cstate="screen"/>
            <a:stretch>
              <a:fillRect/>
            </a:stretch>
          </p:blipFill>
          <p:spPr>
            <a:xfrm>
              <a:off x="160304" y="119554"/>
              <a:ext cx="524166" cy="522000"/>
            </a:xfrm>
            <a:prstGeom prst="rect">
              <a:avLst/>
            </a:prstGeom>
          </p:spPr>
        </p:pic>
      </p:grpSp>
      <p:sp>
        <p:nvSpPr>
          <p:cNvPr id="29" name="Espace réservé du texte 28"/>
          <p:cNvSpPr>
            <a:spLocks noGrp="1"/>
          </p:cNvSpPr>
          <p:nvPr>
            <p:ph type="body" idx="1"/>
          </p:nvPr>
        </p:nvSpPr>
        <p:spPr>
          <a:xfrm>
            <a:off x="0" y="1200000"/>
            <a:ext cx="9144000" cy="3900000"/>
          </a:xfrm>
          <a:prstGeom prst="rect">
            <a:avLst/>
          </a:prstGeom>
          <a:noFill/>
          <a:ln w="9525">
            <a:noFill/>
            <a:miter lim="800000"/>
            <a:headEnd/>
            <a:tailEnd/>
          </a:ln>
        </p:spPr>
        <p:txBody>
          <a:bodyPr vert="horz" wrap="square" lIns="245434" tIns="30679" rIns="61358" bIns="30679" numCol="1" anchor="t" anchorCtr="0" compatLnSpc="1">
            <a:prstTxWarp prst="textNoShape">
              <a:avLst/>
            </a:prstTxWarp>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a:p>
            <a:pPr lvl="4"/>
            <a:r>
              <a:rPr lang="en-US" noProof="0" dirty="0" smtClean="0"/>
              <a:t>Text style level 5</a:t>
            </a:r>
            <a:endParaRPr lang="en-US" noProof="0" dirty="0"/>
          </a:p>
        </p:txBody>
      </p:sp>
    </p:spTree>
  </p:cSld>
  <p:clrMap bg1="lt1" tx1="dk1" bg2="lt2" tx2="dk2" accent1="accent1" accent2="accent2" accent3="accent3" accent4="accent4" accent5="accent5" accent6="accent6" hlink="hlink" folHlink="folHlink"/>
  <p:sldLayoutIdLst>
    <p:sldLayoutId id="2147483660" r:id="rId1"/>
    <p:sldLayoutId id="2147483662" r:id="rId2"/>
    <p:sldLayoutId id="2147483663" r:id="rId3"/>
    <p:sldLayoutId id="2147483664" r:id="rId4"/>
    <p:sldLayoutId id="2147483665" r:id="rId5"/>
    <p:sldLayoutId id="2147483667" r:id="rId6"/>
    <p:sldLayoutId id="2147483670" r:id="rId7"/>
    <p:sldLayoutId id="2147483668" r:id="rId8"/>
    <p:sldLayoutId id="2147483649" r:id="rId9"/>
  </p:sldLayoutIdLst>
  <p:hf hdr="0" ftr="0" dt="0"/>
  <p:txStyles>
    <p:titleStyle>
      <a:lvl1pPr marL="608790" indent="-608790" algn="ctr" defTabSz="779252" rtl="0" eaLnBrk="1" fontAlgn="base" latinLnBrk="0" hangingPunct="1">
        <a:lnSpc>
          <a:spcPct val="90000"/>
        </a:lnSpc>
        <a:spcBef>
          <a:spcPct val="0"/>
        </a:spcBef>
        <a:spcAft>
          <a:spcPct val="0"/>
        </a:spcAft>
        <a:buNone/>
        <a:defRPr lang="en-US" sz="2600" b="1" kern="1200" noProof="0" dirty="0" smtClean="0">
          <a:solidFill>
            <a:schemeClr val="tx2"/>
          </a:solidFill>
          <a:latin typeface="+mj-lt"/>
          <a:ea typeface="+mj-ea"/>
          <a:cs typeface="+mj-cs"/>
        </a:defRPr>
      </a:lvl1pPr>
    </p:titleStyle>
    <p:bodyStyle>
      <a:lvl1pPr marL="229987" indent="-229987" algn="l" defTabSz="608790" rtl="0" eaLnBrk="1" fontAlgn="base" latinLnBrk="0" hangingPunct="1">
        <a:spcBef>
          <a:spcPct val="20000"/>
        </a:spcBef>
        <a:spcAft>
          <a:spcPct val="0"/>
        </a:spcAft>
        <a:buClr>
          <a:schemeClr val="tx2"/>
        </a:buClr>
        <a:buFont typeface="Wingdings" pitchFamily="2" charset="2"/>
        <a:buChar char="§"/>
        <a:defRPr lang="fr-FR" sz="2000" kern="1200" baseline="0" noProof="0" dirty="0" smtClean="0">
          <a:solidFill>
            <a:schemeClr val="tx1"/>
          </a:solidFill>
          <a:latin typeface="+mn-lt"/>
          <a:ea typeface="+mn-ea"/>
          <a:cs typeface="+mn-cs"/>
        </a:defRPr>
      </a:lvl1pPr>
      <a:lvl2pPr marL="459975" indent="-142052" algn="l" defTabSz="608790" rtl="0" eaLnBrk="1" fontAlgn="base" latinLnBrk="0" hangingPunct="1">
        <a:spcBef>
          <a:spcPct val="20000"/>
        </a:spcBef>
        <a:spcAft>
          <a:spcPct val="0"/>
        </a:spcAft>
        <a:buClr>
          <a:schemeClr val="accent2"/>
        </a:buClr>
        <a:buFont typeface="Arial" pitchFamily="34" charset="0"/>
        <a:buChar char="•"/>
        <a:defRPr lang="fr-FR" sz="1700" kern="1200" baseline="0" noProof="0" dirty="0" smtClean="0">
          <a:solidFill>
            <a:schemeClr val="tx1"/>
          </a:solidFill>
          <a:latin typeface="+mn-lt"/>
          <a:ea typeface="+mn-ea"/>
          <a:cs typeface="+mn-cs"/>
        </a:defRPr>
      </a:lvl2pPr>
      <a:lvl3pPr marL="611496" indent="-151521" algn="l" defTabSz="608790" rtl="0" eaLnBrk="1" fontAlgn="base" latinLnBrk="0" hangingPunct="1">
        <a:spcBef>
          <a:spcPct val="20000"/>
        </a:spcBef>
        <a:spcAft>
          <a:spcPct val="0"/>
        </a:spcAft>
        <a:buClr>
          <a:schemeClr val="accent1"/>
        </a:buClr>
        <a:buFont typeface="Courier New" pitchFamily="49" charset="0"/>
        <a:buChar char="o"/>
        <a:defRPr lang="fr-FR" sz="1500" kern="1200" noProof="0" dirty="0" smtClean="0">
          <a:solidFill>
            <a:schemeClr val="tx1"/>
          </a:solidFill>
          <a:latin typeface="+mn-lt"/>
          <a:ea typeface="+mn-ea"/>
          <a:cs typeface="+mn-cs"/>
        </a:defRPr>
      </a:lvl3pPr>
      <a:lvl4pPr marL="841484" indent="-150169" algn="l" defTabSz="608790" rtl="0" eaLnBrk="1" fontAlgn="base" latinLnBrk="0" hangingPunct="1">
        <a:spcBef>
          <a:spcPct val="20000"/>
        </a:spcBef>
        <a:spcAft>
          <a:spcPct val="0"/>
        </a:spcAft>
        <a:buClr>
          <a:schemeClr val="accent3"/>
        </a:buClr>
        <a:buFont typeface="Arial" pitchFamily="34" charset="0"/>
        <a:buChar char="–"/>
        <a:defRPr lang="fr-FR" sz="1400" kern="1200" baseline="0" noProof="0" dirty="0" smtClean="0">
          <a:solidFill>
            <a:schemeClr val="tx1"/>
          </a:solidFill>
          <a:latin typeface="+mn-lt"/>
          <a:ea typeface="+mn-ea"/>
          <a:cs typeface="+mn-cs"/>
        </a:defRPr>
      </a:lvl4pPr>
      <a:lvl5pPr marL="1071471" indent="-150169" algn="l" defTabSz="608790" rtl="0" eaLnBrk="1" fontAlgn="base" latinLnBrk="0" hangingPunct="1">
        <a:spcBef>
          <a:spcPct val="20000"/>
        </a:spcBef>
        <a:spcAft>
          <a:spcPct val="0"/>
        </a:spcAft>
        <a:buFont typeface="Arial" pitchFamily="34" charset="0"/>
        <a:buChar char="»"/>
        <a:defRPr lang="en-US" sz="1200" kern="1200" noProof="0" dirty="0" smtClean="0">
          <a:solidFill>
            <a:schemeClr val="tx1"/>
          </a:solidFill>
          <a:latin typeface="+mn-lt"/>
          <a:ea typeface="+mn-ea"/>
          <a:cs typeface="+mn-cs"/>
        </a:defRPr>
      </a:lvl5pPr>
      <a:lvl6pPr marL="2142942" indent="-194813" algn="l" defTabSz="779252" rtl="0" eaLnBrk="1" latinLnBrk="0" hangingPunct="1">
        <a:spcBef>
          <a:spcPct val="20000"/>
        </a:spcBef>
        <a:buFont typeface="Arial" pitchFamily="34" charset="0"/>
        <a:buChar char="•"/>
        <a:defRPr sz="1700" kern="1200">
          <a:solidFill>
            <a:schemeClr val="tx1"/>
          </a:solidFill>
          <a:latin typeface="+mn-lt"/>
          <a:ea typeface="+mn-ea"/>
          <a:cs typeface="+mn-cs"/>
        </a:defRPr>
      </a:lvl6pPr>
      <a:lvl7pPr marL="2532568" indent="-194813" algn="l" defTabSz="779252" rtl="0" eaLnBrk="1" latinLnBrk="0" hangingPunct="1">
        <a:spcBef>
          <a:spcPct val="20000"/>
        </a:spcBef>
        <a:buFont typeface="Arial" pitchFamily="34" charset="0"/>
        <a:buChar char="•"/>
        <a:defRPr sz="1700" kern="1200">
          <a:solidFill>
            <a:schemeClr val="tx1"/>
          </a:solidFill>
          <a:latin typeface="+mn-lt"/>
          <a:ea typeface="+mn-ea"/>
          <a:cs typeface="+mn-cs"/>
        </a:defRPr>
      </a:lvl7pPr>
      <a:lvl8pPr marL="2922194" indent="-194813" algn="l" defTabSz="779252" rtl="0" eaLnBrk="1" latinLnBrk="0" hangingPunct="1">
        <a:spcBef>
          <a:spcPct val="20000"/>
        </a:spcBef>
        <a:buFont typeface="Arial" pitchFamily="34" charset="0"/>
        <a:buChar char="•"/>
        <a:defRPr sz="1700" kern="1200">
          <a:solidFill>
            <a:schemeClr val="tx1"/>
          </a:solidFill>
          <a:latin typeface="+mn-lt"/>
          <a:ea typeface="+mn-ea"/>
          <a:cs typeface="+mn-cs"/>
        </a:defRPr>
      </a:lvl8pPr>
      <a:lvl9pPr marL="3311820" indent="-194813" algn="l" defTabSz="779252" rtl="0" eaLnBrk="1" latinLnBrk="0" hangingPunct="1">
        <a:spcBef>
          <a:spcPct val="20000"/>
        </a:spcBef>
        <a:buFont typeface="Arial" pitchFamily="34" charset="0"/>
        <a:buChar char="•"/>
        <a:defRPr sz="1700" kern="1200">
          <a:solidFill>
            <a:schemeClr val="tx1"/>
          </a:solidFill>
          <a:latin typeface="+mn-lt"/>
          <a:ea typeface="+mn-ea"/>
          <a:cs typeface="+mn-cs"/>
        </a:defRPr>
      </a:lvl9pPr>
    </p:bodyStyle>
    <p:otherStyle>
      <a:defPPr>
        <a:defRPr lang="en-US"/>
      </a:defPPr>
      <a:lvl1pPr marL="0" algn="l" defTabSz="779252" rtl="0" eaLnBrk="1" latinLnBrk="0" hangingPunct="1">
        <a:defRPr sz="1500" kern="1200">
          <a:solidFill>
            <a:schemeClr val="tx1"/>
          </a:solidFill>
          <a:latin typeface="+mn-lt"/>
          <a:ea typeface="+mn-ea"/>
          <a:cs typeface="+mn-cs"/>
        </a:defRPr>
      </a:lvl1pPr>
      <a:lvl2pPr marL="389626" algn="l" defTabSz="779252" rtl="0" eaLnBrk="1" latinLnBrk="0" hangingPunct="1">
        <a:defRPr sz="1500" kern="1200">
          <a:solidFill>
            <a:schemeClr val="tx1"/>
          </a:solidFill>
          <a:latin typeface="+mn-lt"/>
          <a:ea typeface="+mn-ea"/>
          <a:cs typeface="+mn-cs"/>
        </a:defRPr>
      </a:lvl2pPr>
      <a:lvl3pPr marL="779252" algn="l" defTabSz="779252" rtl="0" eaLnBrk="1" latinLnBrk="0" hangingPunct="1">
        <a:defRPr sz="1500" kern="1200">
          <a:solidFill>
            <a:schemeClr val="tx1"/>
          </a:solidFill>
          <a:latin typeface="+mn-lt"/>
          <a:ea typeface="+mn-ea"/>
          <a:cs typeface="+mn-cs"/>
        </a:defRPr>
      </a:lvl3pPr>
      <a:lvl4pPr marL="1168878" algn="l" defTabSz="779252" rtl="0" eaLnBrk="1" latinLnBrk="0" hangingPunct="1">
        <a:defRPr sz="1500" kern="1200">
          <a:solidFill>
            <a:schemeClr val="tx1"/>
          </a:solidFill>
          <a:latin typeface="+mn-lt"/>
          <a:ea typeface="+mn-ea"/>
          <a:cs typeface="+mn-cs"/>
        </a:defRPr>
      </a:lvl4pPr>
      <a:lvl5pPr marL="1558503" algn="l" defTabSz="779252" rtl="0" eaLnBrk="1" latinLnBrk="0" hangingPunct="1">
        <a:defRPr sz="1500" kern="1200">
          <a:solidFill>
            <a:schemeClr val="tx1"/>
          </a:solidFill>
          <a:latin typeface="+mn-lt"/>
          <a:ea typeface="+mn-ea"/>
          <a:cs typeface="+mn-cs"/>
        </a:defRPr>
      </a:lvl5pPr>
      <a:lvl6pPr marL="1948129" algn="l" defTabSz="779252" rtl="0" eaLnBrk="1" latinLnBrk="0" hangingPunct="1">
        <a:defRPr sz="1500" kern="1200">
          <a:solidFill>
            <a:schemeClr val="tx1"/>
          </a:solidFill>
          <a:latin typeface="+mn-lt"/>
          <a:ea typeface="+mn-ea"/>
          <a:cs typeface="+mn-cs"/>
        </a:defRPr>
      </a:lvl6pPr>
      <a:lvl7pPr marL="2337755" algn="l" defTabSz="779252" rtl="0" eaLnBrk="1" latinLnBrk="0" hangingPunct="1">
        <a:defRPr sz="1500" kern="1200">
          <a:solidFill>
            <a:schemeClr val="tx1"/>
          </a:solidFill>
          <a:latin typeface="+mn-lt"/>
          <a:ea typeface="+mn-ea"/>
          <a:cs typeface="+mn-cs"/>
        </a:defRPr>
      </a:lvl7pPr>
      <a:lvl8pPr marL="2727381" algn="l" defTabSz="779252" rtl="0" eaLnBrk="1" latinLnBrk="0" hangingPunct="1">
        <a:defRPr sz="1500" kern="1200">
          <a:solidFill>
            <a:schemeClr val="tx1"/>
          </a:solidFill>
          <a:latin typeface="+mn-lt"/>
          <a:ea typeface="+mn-ea"/>
          <a:cs typeface="+mn-cs"/>
        </a:defRPr>
      </a:lvl8pPr>
      <a:lvl9pPr marL="3117007" algn="l" defTabSz="779252" rtl="0" eaLnBrk="1" latinLnBrk="0" hangingPunct="1">
        <a:defRPr sz="15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28866"/>
            <a:ext cx="8229600" cy="952500"/>
          </a:xfrm>
          <a:prstGeom prst="rect">
            <a:avLst/>
          </a:prstGeom>
        </p:spPr>
        <p:txBody>
          <a:bodyPr vert="horz" lIns="77925" tIns="38963" rIns="77925" bIns="38963" rtlCol="0" anchor="ctr">
            <a:normAutofit/>
          </a:bodyPr>
          <a:lstStyle/>
          <a:p>
            <a:r>
              <a:rPr lang="en-US" smtClean="0"/>
              <a:t>Click to edit Master title style</a:t>
            </a:r>
            <a:endParaRPr lang="sv-SE"/>
          </a:p>
        </p:txBody>
      </p:sp>
      <p:sp>
        <p:nvSpPr>
          <p:cNvPr id="3" name="Text Placeholder 2"/>
          <p:cNvSpPr>
            <a:spLocks noGrp="1"/>
          </p:cNvSpPr>
          <p:nvPr>
            <p:ph type="body" idx="1"/>
          </p:nvPr>
        </p:nvSpPr>
        <p:spPr>
          <a:xfrm>
            <a:off x="457200" y="1333501"/>
            <a:ext cx="8229600" cy="3771636"/>
          </a:xfrm>
          <a:prstGeom prst="rect">
            <a:avLst/>
          </a:prstGeom>
        </p:spPr>
        <p:txBody>
          <a:bodyPr vert="horz" lIns="77925" tIns="38963" rIns="77925" bIns="38963"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a:p>
        </p:txBody>
      </p:sp>
      <p:sp>
        <p:nvSpPr>
          <p:cNvPr id="4" name="Date Placeholder 3"/>
          <p:cNvSpPr>
            <a:spLocks noGrp="1"/>
          </p:cNvSpPr>
          <p:nvPr>
            <p:ph type="dt" sz="half" idx="2"/>
          </p:nvPr>
        </p:nvSpPr>
        <p:spPr>
          <a:xfrm>
            <a:off x="457200" y="5296959"/>
            <a:ext cx="2133600" cy="304271"/>
          </a:xfrm>
          <a:prstGeom prst="rect">
            <a:avLst/>
          </a:prstGeom>
        </p:spPr>
        <p:txBody>
          <a:bodyPr vert="horz" lIns="77925" tIns="38963" rIns="77925" bIns="38963" rtlCol="0" anchor="ctr"/>
          <a:lstStyle>
            <a:lvl1pPr algn="l">
              <a:defRPr sz="1000">
                <a:solidFill>
                  <a:schemeClr val="tx1">
                    <a:tint val="75000"/>
                  </a:schemeClr>
                </a:solidFill>
              </a:defRPr>
            </a:lvl1pPr>
          </a:lstStyle>
          <a:p>
            <a:fld id="{54BA6B0B-1AF6-46C1-864C-BE69C438FB6C}" type="datetime1">
              <a:rPr lang="sv-SE" smtClean="0"/>
              <a:pPr/>
              <a:t>2016-05-29</a:t>
            </a:fld>
            <a:endParaRPr lang="sv-SE"/>
          </a:p>
        </p:txBody>
      </p:sp>
      <p:sp>
        <p:nvSpPr>
          <p:cNvPr id="5" name="Footer Placeholder 4"/>
          <p:cNvSpPr>
            <a:spLocks noGrp="1"/>
          </p:cNvSpPr>
          <p:nvPr>
            <p:ph type="ftr" sz="quarter" idx="3"/>
          </p:nvPr>
        </p:nvSpPr>
        <p:spPr>
          <a:xfrm>
            <a:off x="3124200" y="5296959"/>
            <a:ext cx="2895600" cy="304271"/>
          </a:xfrm>
          <a:prstGeom prst="rect">
            <a:avLst/>
          </a:prstGeom>
        </p:spPr>
        <p:txBody>
          <a:bodyPr vert="horz" lIns="77925" tIns="38963" rIns="77925" bIns="38963" rtlCol="0" anchor="ctr"/>
          <a:lstStyle>
            <a:lvl1pPr algn="ctr">
              <a:defRPr sz="1000">
                <a:solidFill>
                  <a:schemeClr val="tx1">
                    <a:tint val="75000"/>
                  </a:schemeClr>
                </a:solidFill>
              </a:defRPr>
            </a:lvl1pPr>
          </a:lstStyle>
          <a:p>
            <a:endParaRPr lang="sv-SE"/>
          </a:p>
        </p:txBody>
      </p:sp>
      <p:sp>
        <p:nvSpPr>
          <p:cNvPr id="6" name="Slide Number Placeholder 5"/>
          <p:cNvSpPr>
            <a:spLocks noGrp="1"/>
          </p:cNvSpPr>
          <p:nvPr>
            <p:ph type="sldNum" sz="quarter" idx="4"/>
          </p:nvPr>
        </p:nvSpPr>
        <p:spPr>
          <a:xfrm>
            <a:off x="6553200" y="5296959"/>
            <a:ext cx="2133600" cy="304271"/>
          </a:xfrm>
          <a:prstGeom prst="rect">
            <a:avLst/>
          </a:prstGeom>
        </p:spPr>
        <p:txBody>
          <a:bodyPr vert="horz" lIns="77925" tIns="38963" rIns="77925" bIns="38963" rtlCol="0" anchor="ctr"/>
          <a:lstStyle>
            <a:lvl1pPr algn="r">
              <a:defRPr sz="1000">
                <a:solidFill>
                  <a:schemeClr val="tx1">
                    <a:tint val="75000"/>
                  </a:schemeClr>
                </a:solidFill>
              </a:defRPr>
            </a:lvl1pPr>
          </a:lstStyle>
          <a:p>
            <a:fld id="{A90B6DB0-02A1-4E08-BB11-D79540BBBF10}" type="slidenum">
              <a:rPr lang="sv-SE" smtClean="0"/>
              <a:pPr/>
              <a:t>‹#›</a:t>
            </a:fld>
            <a:endParaRPr lang="sv-SE"/>
          </a:p>
        </p:txBody>
      </p:sp>
    </p:spTree>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hf hdr="0" ftr="0" dt="0"/>
  <p:txStyles>
    <p:titleStyle>
      <a:lvl1pPr algn="ctr" defTabSz="779252" rtl="0" eaLnBrk="1" latinLnBrk="0" hangingPunct="1">
        <a:spcBef>
          <a:spcPct val="0"/>
        </a:spcBef>
        <a:buNone/>
        <a:defRPr sz="3700" kern="1200">
          <a:solidFill>
            <a:schemeClr val="tx1"/>
          </a:solidFill>
          <a:latin typeface="+mj-lt"/>
          <a:ea typeface="+mj-ea"/>
          <a:cs typeface="+mj-cs"/>
        </a:defRPr>
      </a:lvl1pPr>
    </p:titleStyle>
    <p:bodyStyle>
      <a:lvl1pPr marL="292219" indent="-292219" algn="l" defTabSz="779252" rtl="0" eaLnBrk="1" latinLnBrk="0" hangingPunct="1">
        <a:spcBef>
          <a:spcPct val="20000"/>
        </a:spcBef>
        <a:buFont typeface="Arial" pitchFamily="34" charset="0"/>
        <a:buChar char="•"/>
        <a:defRPr sz="2700" kern="1200">
          <a:solidFill>
            <a:schemeClr val="tx1"/>
          </a:solidFill>
          <a:latin typeface="+mn-lt"/>
          <a:ea typeface="+mn-ea"/>
          <a:cs typeface="+mn-cs"/>
        </a:defRPr>
      </a:lvl1pPr>
      <a:lvl2pPr marL="633142" indent="-243516" algn="l" defTabSz="779252" rtl="0" eaLnBrk="1" latinLnBrk="0" hangingPunct="1">
        <a:spcBef>
          <a:spcPct val="20000"/>
        </a:spcBef>
        <a:buFont typeface="Arial" pitchFamily="34" charset="0"/>
        <a:buChar char="–"/>
        <a:defRPr sz="2400" kern="1200">
          <a:solidFill>
            <a:schemeClr val="tx1"/>
          </a:solidFill>
          <a:latin typeface="+mn-lt"/>
          <a:ea typeface="+mn-ea"/>
          <a:cs typeface="+mn-cs"/>
        </a:defRPr>
      </a:lvl2pPr>
      <a:lvl3pPr marL="974065" indent="-194813" algn="l" defTabSz="779252" rtl="0" eaLnBrk="1" latinLnBrk="0" hangingPunct="1">
        <a:spcBef>
          <a:spcPct val="20000"/>
        </a:spcBef>
        <a:buFont typeface="Arial" pitchFamily="34" charset="0"/>
        <a:buChar char="•"/>
        <a:defRPr sz="2000" kern="1200">
          <a:solidFill>
            <a:schemeClr val="tx1"/>
          </a:solidFill>
          <a:latin typeface="+mn-lt"/>
          <a:ea typeface="+mn-ea"/>
          <a:cs typeface="+mn-cs"/>
        </a:defRPr>
      </a:lvl3pPr>
      <a:lvl4pPr marL="1363690" indent="-194813" algn="l" defTabSz="779252" rtl="0" eaLnBrk="1" latinLnBrk="0" hangingPunct="1">
        <a:spcBef>
          <a:spcPct val="20000"/>
        </a:spcBef>
        <a:buFont typeface="Arial" pitchFamily="34" charset="0"/>
        <a:buChar char="–"/>
        <a:defRPr sz="1700" kern="1200">
          <a:solidFill>
            <a:schemeClr val="tx1"/>
          </a:solidFill>
          <a:latin typeface="+mn-lt"/>
          <a:ea typeface="+mn-ea"/>
          <a:cs typeface="+mn-cs"/>
        </a:defRPr>
      </a:lvl4pPr>
      <a:lvl5pPr marL="1753316" indent="-194813" algn="l" defTabSz="779252" rtl="0" eaLnBrk="1" latinLnBrk="0" hangingPunct="1">
        <a:spcBef>
          <a:spcPct val="20000"/>
        </a:spcBef>
        <a:buFont typeface="Arial" pitchFamily="34" charset="0"/>
        <a:buChar char="»"/>
        <a:defRPr sz="1700" kern="1200">
          <a:solidFill>
            <a:schemeClr val="tx1"/>
          </a:solidFill>
          <a:latin typeface="+mn-lt"/>
          <a:ea typeface="+mn-ea"/>
          <a:cs typeface="+mn-cs"/>
        </a:defRPr>
      </a:lvl5pPr>
      <a:lvl6pPr marL="2142942" indent="-194813" algn="l" defTabSz="779252" rtl="0" eaLnBrk="1" latinLnBrk="0" hangingPunct="1">
        <a:spcBef>
          <a:spcPct val="20000"/>
        </a:spcBef>
        <a:buFont typeface="Arial" pitchFamily="34" charset="0"/>
        <a:buChar char="•"/>
        <a:defRPr sz="1700" kern="1200">
          <a:solidFill>
            <a:schemeClr val="tx1"/>
          </a:solidFill>
          <a:latin typeface="+mn-lt"/>
          <a:ea typeface="+mn-ea"/>
          <a:cs typeface="+mn-cs"/>
        </a:defRPr>
      </a:lvl6pPr>
      <a:lvl7pPr marL="2532568" indent="-194813" algn="l" defTabSz="779252" rtl="0" eaLnBrk="1" latinLnBrk="0" hangingPunct="1">
        <a:spcBef>
          <a:spcPct val="20000"/>
        </a:spcBef>
        <a:buFont typeface="Arial" pitchFamily="34" charset="0"/>
        <a:buChar char="•"/>
        <a:defRPr sz="1700" kern="1200">
          <a:solidFill>
            <a:schemeClr val="tx1"/>
          </a:solidFill>
          <a:latin typeface="+mn-lt"/>
          <a:ea typeface="+mn-ea"/>
          <a:cs typeface="+mn-cs"/>
        </a:defRPr>
      </a:lvl7pPr>
      <a:lvl8pPr marL="2922194" indent="-194813" algn="l" defTabSz="779252" rtl="0" eaLnBrk="1" latinLnBrk="0" hangingPunct="1">
        <a:spcBef>
          <a:spcPct val="20000"/>
        </a:spcBef>
        <a:buFont typeface="Arial" pitchFamily="34" charset="0"/>
        <a:buChar char="•"/>
        <a:defRPr sz="1700" kern="1200">
          <a:solidFill>
            <a:schemeClr val="tx1"/>
          </a:solidFill>
          <a:latin typeface="+mn-lt"/>
          <a:ea typeface="+mn-ea"/>
          <a:cs typeface="+mn-cs"/>
        </a:defRPr>
      </a:lvl8pPr>
      <a:lvl9pPr marL="3311820" indent="-194813" algn="l" defTabSz="779252" rtl="0" eaLnBrk="1" latinLnBrk="0" hangingPunct="1">
        <a:spcBef>
          <a:spcPct val="20000"/>
        </a:spcBef>
        <a:buFont typeface="Arial" pitchFamily="34" charset="0"/>
        <a:buChar char="•"/>
        <a:defRPr sz="1700" kern="1200">
          <a:solidFill>
            <a:schemeClr val="tx1"/>
          </a:solidFill>
          <a:latin typeface="+mn-lt"/>
          <a:ea typeface="+mn-ea"/>
          <a:cs typeface="+mn-cs"/>
        </a:defRPr>
      </a:lvl9pPr>
    </p:bodyStyle>
    <p:otherStyle>
      <a:defPPr>
        <a:defRPr lang="sv-SE"/>
      </a:defPPr>
      <a:lvl1pPr marL="0" algn="l" defTabSz="779252" rtl="0" eaLnBrk="1" latinLnBrk="0" hangingPunct="1">
        <a:defRPr sz="1500" kern="1200">
          <a:solidFill>
            <a:schemeClr val="tx1"/>
          </a:solidFill>
          <a:latin typeface="+mn-lt"/>
          <a:ea typeface="+mn-ea"/>
          <a:cs typeface="+mn-cs"/>
        </a:defRPr>
      </a:lvl1pPr>
      <a:lvl2pPr marL="389626" algn="l" defTabSz="779252" rtl="0" eaLnBrk="1" latinLnBrk="0" hangingPunct="1">
        <a:defRPr sz="1500" kern="1200">
          <a:solidFill>
            <a:schemeClr val="tx1"/>
          </a:solidFill>
          <a:latin typeface="+mn-lt"/>
          <a:ea typeface="+mn-ea"/>
          <a:cs typeface="+mn-cs"/>
        </a:defRPr>
      </a:lvl2pPr>
      <a:lvl3pPr marL="779252" algn="l" defTabSz="779252" rtl="0" eaLnBrk="1" latinLnBrk="0" hangingPunct="1">
        <a:defRPr sz="1500" kern="1200">
          <a:solidFill>
            <a:schemeClr val="tx1"/>
          </a:solidFill>
          <a:latin typeface="+mn-lt"/>
          <a:ea typeface="+mn-ea"/>
          <a:cs typeface="+mn-cs"/>
        </a:defRPr>
      </a:lvl3pPr>
      <a:lvl4pPr marL="1168878" algn="l" defTabSz="779252" rtl="0" eaLnBrk="1" latinLnBrk="0" hangingPunct="1">
        <a:defRPr sz="1500" kern="1200">
          <a:solidFill>
            <a:schemeClr val="tx1"/>
          </a:solidFill>
          <a:latin typeface="+mn-lt"/>
          <a:ea typeface="+mn-ea"/>
          <a:cs typeface="+mn-cs"/>
        </a:defRPr>
      </a:lvl4pPr>
      <a:lvl5pPr marL="1558503" algn="l" defTabSz="779252" rtl="0" eaLnBrk="1" latinLnBrk="0" hangingPunct="1">
        <a:defRPr sz="1500" kern="1200">
          <a:solidFill>
            <a:schemeClr val="tx1"/>
          </a:solidFill>
          <a:latin typeface="+mn-lt"/>
          <a:ea typeface="+mn-ea"/>
          <a:cs typeface="+mn-cs"/>
        </a:defRPr>
      </a:lvl5pPr>
      <a:lvl6pPr marL="1948129" algn="l" defTabSz="779252" rtl="0" eaLnBrk="1" latinLnBrk="0" hangingPunct="1">
        <a:defRPr sz="1500" kern="1200">
          <a:solidFill>
            <a:schemeClr val="tx1"/>
          </a:solidFill>
          <a:latin typeface="+mn-lt"/>
          <a:ea typeface="+mn-ea"/>
          <a:cs typeface="+mn-cs"/>
        </a:defRPr>
      </a:lvl6pPr>
      <a:lvl7pPr marL="2337755" algn="l" defTabSz="779252" rtl="0" eaLnBrk="1" latinLnBrk="0" hangingPunct="1">
        <a:defRPr sz="1500" kern="1200">
          <a:solidFill>
            <a:schemeClr val="tx1"/>
          </a:solidFill>
          <a:latin typeface="+mn-lt"/>
          <a:ea typeface="+mn-ea"/>
          <a:cs typeface="+mn-cs"/>
        </a:defRPr>
      </a:lvl7pPr>
      <a:lvl8pPr marL="2727381" algn="l" defTabSz="779252" rtl="0" eaLnBrk="1" latinLnBrk="0" hangingPunct="1">
        <a:defRPr sz="1500" kern="1200">
          <a:solidFill>
            <a:schemeClr val="tx1"/>
          </a:solidFill>
          <a:latin typeface="+mn-lt"/>
          <a:ea typeface="+mn-ea"/>
          <a:cs typeface="+mn-cs"/>
        </a:defRPr>
      </a:lvl8pPr>
      <a:lvl9pPr marL="3117007" algn="l" defTabSz="779252" rtl="0" eaLnBrk="1" latinLnBrk="0" hangingPunct="1">
        <a:defRPr sz="15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74" r:id="rId1"/>
    <p:sldLayoutId id="2147483677" r:id="rId2"/>
    <p:sldLayoutId id="2147483678" r:id="rId3"/>
    <p:sldLayoutId id="2147483680" r:id="rId4"/>
    <p:sldLayoutId id="2147483681" r:id="rId5"/>
  </p:sldLayoutIdLst>
  <p:hf hdr="0" ftr="0" dt="0"/>
  <p:txStyles>
    <p:titleStyle>
      <a:lvl1pPr algn="ctr" defTabSz="779252" rtl="0" eaLnBrk="1" latinLnBrk="0" hangingPunct="1">
        <a:spcBef>
          <a:spcPct val="0"/>
        </a:spcBef>
        <a:buNone/>
        <a:defRPr sz="3700" kern="1200">
          <a:solidFill>
            <a:schemeClr val="tx1"/>
          </a:solidFill>
          <a:latin typeface="+mj-lt"/>
          <a:ea typeface="+mj-ea"/>
          <a:cs typeface="+mj-cs"/>
        </a:defRPr>
      </a:lvl1pPr>
    </p:titleStyle>
    <p:bodyStyle>
      <a:lvl1pPr marL="292219" indent="-292219" algn="l" defTabSz="779252" rtl="0" eaLnBrk="1" latinLnBrk="0" hangingPunct="1">
        <a:spcBef>
          <a:spcPct val="20000"/>
        </a:spcBef>
        <a:buFont typeface="Arial" pitchFamily="34" charset="0"/>
        <a:buChar char="•"/>
        <a:defRPr sz="2700" kern="1200">
          <a:solidFill>
            <a:schemeClr val="tx1"/>
          </a:solidFill>
          <a:latin typeface="+mn-lt"/>
          <a:ea typeface="+mn-ea"/>
          <a:cs typeface="+mn-cs"/>
        </a:defRPr>
      </a:lvl1pPr>
      <a:lvl2pPr marL="633142" indent="-243516" algn="l" defTabSz="779252" rtl="0" eaLnBrk="1" latinLnBrk="0" hangingPunct="1">
        <a:spcBef>
          <a:spcPct val="20000"/>
        </a:spcBef>
        <a:buFont typeface="Arial" pitchFamily="34" charset="0"/>
        <a:buChar char="–"/>
        <a:defRPr sz="2400" kern="1200">
          <a:solidFill>
            <a:schemeClr val="tx1"/>
          </a:solidFill>
          <a:latin typeface="+mn-lt"/>
          <a:ea typeface="+mn-ea"/>
          <a:cs typeface="+mn-cs"/>
        </a:defRPr>
      </a:lvl2pPr>
      <a:lvl3pPr marL="974065" indent="-194813" algn="l" defTabSz="779252" rtl="0" eaLnBrk="1" latinLnBrk="0" hangingPunct="1">
        <a:spcBef>
          <a:spcPct val="20000"/>
        </a:spcBef>
        <a:buFont typeface="Arial" pitchFamily="34" charset="0"/>
        <a:buChar char="•"/>
        <a:defRPr sz="2000" kern="1200">
          <a:solidFill>
            <a:schemeClr val="tx1"/>
          </a:solidFill>
          <a:latin typeface="+mn-lt"/>
          <a:ea typeface="+mn-ea"/>
          <a:cs typeface="+mn-cs"/>
        </a:defRPr>
      </a:lvl3pPr>
      <a:lvl4pPr marL="1363690" indent="-194813" algn="l" defTabSz="779252" rtl="0" eaLnBrk="1" latinLnBrk="0" hangingPunct="1">
        <a:spcBef>
          <a:spcPct val="20000"/>
        </a:spcBef>
        <a:buFont typeface="Arial" pitchFamily="34" charset="0"/>
        <a:buChar char="–"/>
        <a:defRPr sz="1700" kern="1200">
          <a:solidFill>
            <a:schemeClr val="tx1"/>
          </a:solidFill>
          <a:latin typeface="+mn-lt"/>
          <a:ea typeface="+mn-ea"/>
          <a:cs typeface="+mn-cs"/>
        </a:defRPr>
      </a:lvl4pPr>
      <a:lvl5pPr marL="1753316" indent="-194813" algn="l" defTabSz="779252" rtl="0" eaLnBrk="1" latinLnBrk="0" hangingPunct="1">
        <a:spcBef>
          <a:spcPct val="20000"/>
        </a:spcBef>
        <a:buFont typeface="Arial" pitchFamily="34" charset="0"/>
        <a:buChar char="»"/>
        <a:defRPr sz="1700" kern="1200">
          <a:solidFill>
            <a:schemeClr val="tx1"/>
          </a:solidFill>
          <a:latin typeface="+mn-lt"/>
          <a:ea typeface="+mn-ea"/>
          <a:cs typeface="+mn-cs"/>
        </a:defRPr>
      </a:lvl5pPr>
      <a:lvl6pPr marL="2142942" indent="-194813" algn="l" defTabSz="779252" rtl="0" eaLnBrk="1" latinLnBrk="0" hangingPunct="1">
        <a:spcBef>
          <a:spcPct val="20000"/>
        </a:spcBef>
        <a:buFont typeface="Arial" pitchFamily="34" charset="0"/>
        <a:buChar char="•"/>
        <a:defRPr sz="1700" kern="1200">
          <a:solidFill>
            <a:schemeClr val="tx1"/>
          </a:solidFill>
          <a:latin typeface="+mn-lt"/>
          <a:ea typeface="+mn-ea"/>
          <a:cs typeface="+mn-cs"/>
        </a:defRPr>
      </a:lvl6pPr>
      <a:lvl7pPr marL="2532568" indent="-194813" algn="l" defTabSz="779252" rtl="0" eaLnBrk="1" latinLnBrk="0" hangingPunct="1">
        <a:spcBef>
          <a:spcPct val="20000"/>
        </a:spcBef>
        <a:buFont typeface="Arial" pitchFamily="34" charset="0"/>
        <a:buChar char="•"/>
        <a:defRPr sz="1700" kern="1200">
          <a:solidFill>
            <a:schemeClr val="tx1"/>
          </a:solidFill>
          <a:latin typeface="+mn-lt"/>
          <a:ea typeface="+mn-ea"/>
          <a:cs typeface="+mn-cs"/>
        </a:defRPr>
      </a:lvl7pPr>
      <a:lvl8pPr marL="2922194" indent="-194813" algn="l" defTabSz="779252" rtl="0" eaLnBrk="1" latinLnBrk="0" hangingPunct="1">
        <a:spcBef>
          <a:spcPct val="20000"/>
        </a:spcBef>
        <a:buFont typeface="Arial" pitchFamily="34" charset="0"/>
        <a:buChar char="•"/>
        <a:defRPr sz="1700" kern="1200">
          <a:solidFill>
            <a:schemeClr val="tx1"/>
          </a:solidFill>
          <a:latin typeface="+mn-lt"/>
          <a:ea typeface="+mn-ea"/>
          <a:cs typeface="+mn-cs"/>
        </a:defRPr>
      </a:lvl8pPr>
      <a:lvl9pPr marL="3311820" indent="-194813" algn="l" defTabSz="779252" rtl="0" eaLnBrk="1" latinLnBrk="0" hangingPunct="1">
        <a:spcBef>
          <a:spcPct val="20000"/>
        </a:spcBef>
        <a:buFont typeface="Arial" pitchFamily="34" charset="0"/>
        <a:buChar char="•"/>
        <a:defRPr sz="1700" kern="1200">
          <a:solidFill>
            <a:schemeClr val="tx1"/>
          </a:solidFill>
          <a:latin typeface="+mn-lt"/>
          <a:ea typeface="+mn-ea"/>
          <a:cs typeface="+mn-cs"/>
        </a:defRPr>
      </a:lvl9pPr>
    </p:bodyStyle>
    <p:otherStyle>
      <a:defPPr>
        <a:defRPr lang="en-US"/>
      </a:defPPr>
      <a:lvl1pPr marL="0" algn="l" defTabSz="779252" rtl="0" eaLnBrk="1" latinLnBrk="0" hangingPunct="1">
        <a:defRPr sz="1500" kern="1200">
          <a:solidFill>
            <a:schemeClr val="tx1"/>
          </a:solidFill>
          <a:latin typeface="+mn-lt"/>
          <a:ea typeface="+mn-ea"/>
          <a:cs typeface="+mn-cs"/>
        </a:defRPr>
      </a:lvl1pPr>
      <a:lvl2pPr marL="389626" algn="l" defTabSz="779252" rtl="0" eaLnBrk="1" latinLnBrk="0" hangingPunct="1">
        <a:defRPr sz="1500" kern="1200">
          <a:solidFill>
            <a:schemeClr val="tx1"/>
          </a:solidFill>
          <a:latin typeface="+mn-lt"/>
          <a:ea typeface="+mn-ea"/>
          <a:cs typeface="+mn-cs"/>
        </a:defRPr>
      </a:lvl2pPr>
      <a:lvl3pPr marL="779252" algn="l" defTabSz="779252" rtl="0" eaLnBrk="1" latinLnBrk="0" hangingPunct="1">
        <a:defRPr sz="1500" kern="1200">
          <a:solidFill>
            <a:schemeClr val="tx1"/>
          </a:solidFill>
          <a:latin typeface="+mn-lt"/>
          <a:ea typeface="+mn-ea"/>
          <a:cs typeface="+mn-cs"/>
        </a:defRPr>
      </a:lvl3pPr>
      <a:lvl4pPr marL="1168878" algn="l" defTabSz="779252" rtl="0" eaLnBrk="1" latinLnBrk="0" hangingPunct="1">
        <a:defRPr sz="1500" kern="1200">
          <a:solidFill>
            <a:schemeClr val="tx1"/>
          </a:solidFill>
          <a:latin typeface="+mn-lt"/>
          <a:ea typeface="+mn-ea"/>
          <a:cs typeface="+mn-cs"/>
        </a:defRPr>
      </a:lvl4pPr>
      <a:lvl5pPr marL="1558503" algn="l" defTabSz="779252" rtl="0" eaLnBrk="1" latinLnBrk="0" hangingPunct="1">
        <a:defRPr sz="1500" kern="1200">
          <a:solidFill>
            <a:schemeClr val="tx1"/>
          </a:solidFill>
          <a:latin typeface="+mn-lt"/>
          <a:ea typeface="+mn-ea"/>
          <a:cs typeface="+mn-cs"/>
        </a:defRPr>
      </a:lvl5pPr>
      <a:lvl6pPr marL="1948129" algn="l" defTabSz="779252" rtl="0" eaLnBrk="1" latinLnBrk="0" hangingPunct="1">
        <a:defRPr sz="1500" kern="1200">
          <a:solidFill>
            <a:schemeClr val="tx1"/>
          </a:solidFill>
          <a:latin typeface="+mn-lt"/>
          <a:ea typeface="+mn-ea"/>
          <a:cs typeface="+mn-cs"/>
        </a:defRPr>
      </a:lvl6pPr>
      <a:lvl7pPr marL="2337755" algn="l" defTabSz="779252" rtl="0" eaLnBrk="1" latinLnBrk="0" hangingPunct="1">
        <a:defRPr sz="1500" kern="1200">
          <a:solidFill>
            <a:schemeClr val="tx1"/>
          </a:solidFill>
          <a:latin typeface="+mn-lt"/>
          <a:ea typeface="+mn-ea"/>
          <a:cs typeface="+mn-cs"/>
        </a:defRPr>
      </a:lvl7pPr>
      <a:lvl8pPr marL="2727381" algn="l" defTabSz="779252" rtl="0" eaLnBrk="1" latinLnBrk="0" hangingPunct="1">
        <a:defRPr sz="1500" kern="1200">
          <a:solidFill>
            <a:schemeClr val="tx1"/>
          </a:solidFill>
          <a:latin typeface="+mn-lt"/>
          <a:ea typeface="+mn-ea"/>
          <a:cs typeface="+mn-cs"/>
        </a:defRPr>
      </a:lvl8pPr>
      <a:lvl9pPr marL="3117007" algn="l" defTabSz="779252" rtl="0" eaLnBrk="1" latinLnBrk="0" hangingPunct="1">
        <a:defRPr sz="15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4.xml"/></Relationships>
</file>

<file path=ppt/slides/_rels/slide10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4.xml"/></Relationships>
</file>

<file path=ppt/slides/_rels/slide102.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4.xml"/></Relationships>
</file>

<file path=ppt/slides/_rels/slide10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4.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localhost:9001/" TargetMode="Externa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lafashion.local:9001/productcockpit/" TargetMode="Externa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10.58.32.104:9001/store/?site=lafashion" TargetMode="Externa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http://localhost:9001/" TargetMode="Externa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hyperlink" Target="http://localhost:9001/backoffice/" TargetMode="External"/><Relationship Id="rId2" Type="http://schemas.openxmlformats.org/officeDocument/2006/relationships/hyperlink" Target="https://localhost:9002/asianpaintsb2bstorefront/" TargetMode="Externa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hyperlink" Target="https://www.developer.paypal.com/" TargetMode="External"/><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hyperlink" Target="https://wiki.hybris.com/display/downloads/Download" TargetMode="External"/><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4.xml"/></Relationships>
</file>

<file path=ppt/slides/_rels/slide9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4.xml"/></Relationships>
</file>

<file path=ppt/slides/_rels/slide98.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4.xml"/></Relationships>
</file>

<file path=ppt/slides/_rels/slide9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p:cNvPicPr>
            <a:picLocks noChangeAspect="1" noChangeArrowheads="1"/>
          </p:cNvPicPr>
          <p:nvPr/>
        </p:nvPicPr>
        <p:blipFill>
          <a:blip r:embed="rId2" cstate="print"/>
          <a:srcRect/>
          <a:stretch>
            <a:fillRect/>
          </a:stretch>
        </p:blipFill>
        <p:spPr bwMode="auto">
          <a:xfrm>
            <a:off x="107504" y="1633364"/>
            <a:ext cx="4554640" cy="3851151"/>
          </a:xfrm>
          <a:prstGeom prst="rect">
            <a:avLst/>
          </a:prstGeom>
          <a:noFill/>
          <a:ln w="9525">
            <a:noFill/>
            <a:miter lim="800000"/>
            <a:headEnd/>
            <a:tailEnd/>
          </a:ln>
        </p:spPr>
      </p:pic>
      <p:pic>
        <p:nvPicPr>
          <p:cNvPr id="8" name="Picture 5" descr="D:\Users\vedasari\Desktop\logo.jpg"/>
          <p:cNvPicPr>
            <a:picLocks noChangeAspect="1" noChangeArrowheads="1"/>
          </p:cNvPicPr>
          <p:nvPr/>
        </p:nvPicPr>
        <p:blipFill>
          <a:blip r:embed="rId3" cstate="print"/>
          <a:srcRect/>
          <a:stretch>
            <a:fillRect/>
          </a:stretch>
        </p:blipFill>
        <p:spPr bwMode="auto">
          <a:xfrm>
            <a:off x="179512" y="193204"/>
            <a:ext cx="8820150" cy="714375"/>
          </a:xfrm>
          <a:prstGeom prst="rect">
            <a:avLst/>
          </a:prstGeom>
          <a:ln>
            <a:noFill/>
          </a:ln>
          <a:effectLst>
            <a:outerShdw blurRad="292100" dist="139700" dir="2700000" algn="tl" rotWithShape="0">
              <a:srgbClr val="333333">
                <a:alpha val="65000"/>
              </a:srgbClr>
            </a:outerShdw>
          </a:effectLst>
        </p:spPr>
      </p:pic>
      <p:sp>
        <p:nvSpPr>
          <p:cNvPr id="6" name="Slide Number Placeholder 5"/>
          <p:cNvSpPr>
            <a:spLocks noGrp="1"/>
          </p:cNvSpPr>
          <p:nvPr>
            <p:ph type="sldNum" sz="quarter" idx="12"/>
          </p:nvPr>
        </p:nvSpPr>
        <p:spPr/>
        <p:txBody>
          <a:bodyPr/>
          <a:lstStyle/>
          <a:p>
            <a:fld id="{A90B6DB0-02A1-4E08-BB11-D79540BBBF10}" type="slidenum">
              <a:rPr lang="sv-SE" sz="1400" smtClean="0">
                <a:solidFill>
                  <a:schemeClr val="tx1"/>
                </a:solidFill>
              </a:rPr>
              <a:pPr/>
              <a:t>1</a:t>
            </a:fld>
            <a:endParaRPr lang="sv-SE" sz="1400" dirty="0">
              <a:solidFill>
                <a:schemeClr val="tx1"/>
              </a:solidFill>
            </a:endParaRPr>
          </a:p>
        </p:txBody>
      </p:sp>
      <p:sp>
        <p:nvSpPr>
          <p:cNvPr id="13" name="Title 5"/>
          <p:cNvSpPr txBox="1">
            <a:spLocks/>
          </p:cNvSpPr>
          <p:nvPr/>
        </p:nvSpPr>
        <p:spPr>
          <a:xfrm>
            <a:off x="3563888" y="2425452"/>
            <a:ext cx="5076056" cy="1152128"/>
          </a:xfrm>
          <a:prstGeom prst="rect">
            <a:avLst/>
          </a:prstGeom>
        </p:spPr>
        <p:txBody>
          <a:bodyPr vert="horz" lIns="77925" tIns="38963" rIns="77925" bIns="38963" rtlCol="0" anchor="ctr">
            <a:norm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marL="0" marR="0" lvl="0" indent="0" algn="ctr" defTabSz="779252" rtl="0" eaLnBrk="1" fontAlgn="auto" latinLnBrk="0" hangingPunct="1">
              <a:lnSpc>
                <a:spcPct val="100000"/>
              </a:lnSpc>
              <a:spcBef>
                <a:spcPct val="0"/>
              </a:spcBef>
              <a:spcAft>
                <a:spcPts val="0"/>
              </a:spcAft>
              <a:buClrTx/>
              <a:buSzTx/>
              <a:buFontTx/>
              <a:buNone/>
              <a:tabLst/>
              <a:defRPr/>
            </a:pPr>
            <a:r>
              <a:rPr lang="en-US" sz="3700" b="1" dirty="0" smtClean="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latin typeface="Cambria Math" pitchFamily="18" charset="0"/>
                <a:ea typeface="Cambria Math" pitchFamily="18" charset="0"/>
                <a:cs typeface="+mj-cs"/>
              </a:rPr>
              <a:t>     Asian Paints Store</a:t>
            </a:r>
            <a:endParaRPr kumimoji="0" lang="en-US" sz="3700" b="1" i="0" u="none" strike="noStrike" kern="1200" normalizeH="0" baseline="0" noProof="0"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uLnTx/>
              <a:uFillTx/>
              <a:latin typeface="Cambria Math" pitchFamily="18" charset="0"/>
              <a:ea typeface="Cambria Math" pitchFamily="18" charset="0"/>
              <a:cs typeface="+mj-cs"/>
            </a:endParaRPr>
          </a:p>
        </p:txBody>
      </p:sp>
      <p:sp>
        <p:nvSpPr>
          <p:cNvPr id="15" name="Content Placeholder 2"/>
          <p:cNvSpPr txBox="1">
            <a:spLocks/>
          </p:cNvSpPr>
          <p:nvPr/>
        </p:nvSpPr>
        <p:spPr>
          <a:xfrm>
            <a:off x="5652120" y="3721596"/>
            <a:ext cx="3096344" cy="1440160"/>
          </a:xfrm>
          <a:prstGeom prst="rect">
            <a:avLst/>
          </a:prstGeom>
          <a:noFill/>
          <a:ln w="9525">
            <a:noFill/>
            <a:miter lim="800000"/>
            <a:headEnd/>
            <a:tailEnd/>
          </a:ln>
        </p:spPr>
        <p:txBody>
          <a:bodyPr vert="horz" wrap="square" lIns="245434" tIns="30679" rIns="61358" bIns="30679" numCol="1" anchor="t" anchorCtr="0" compatLnSpc="1">
            <a:prstTxWarp prst="textNoShape">
              <a:avLst/>
            </a:prstTxWarp>
          </a:bodyPr>
          <a:lstStyle/>
          <a:p>
            <a:pPr marL="232693" marR="0" lvl="0" indent="-232693" algn="r" defTabSz="608790" rtl="0" eaLnBrk="1" fontAlgn="base" latinLnBrk="0" hangingPunct="1">
              <a:lnSpc>
                <a:spcPct val="100000"/>
              </a:lnSpc>
              <a:spcBef>
                <a:spcPct val="20000"/>
              </a:spcBef>
              <a:spcAft>
                <a:spcPct val="0"/>
              </a:spcAft>
              <a:buClr>
                <a:schemeClr val="tx2"/>
              </a:buClr>
              <a:buSzTx/>
              <a:buFont typeface="Wingdings" pitchFamily="2" charset="2"/>
              <a:buNone/>
              <a:tabLst/>
              <a:defRPr/>
            </a:pPr>
            <a:r>
              <a:rPr lang="sv-SE" sz="1600" dirty="0" smtClean="0">
                <a:latin typeface="Arial" pitchFamily="34" charset="0"/>
                <a:ea typeface="Cambria Math" pitchFamily="18" charset="0"/>
                <a:cs typeface="Arial" pitchFamily="34" charset="0"/>
              </a:rPr>
              <a:t>Presented by,</a:t>
            </a:r>
          </a:p>
          <a:p>
            <a:pPr marL="232693" marR="0" lvl="0" indent="-232693" algn="r" defTabSz="608790" rtl="0" eaLnBrk="1" fontAlgn="base" latinLnBrk="0" hangingPunct="1">
              <a:lnSpc>
                <a:spcPct val="100000"/>
              </a:lnSpc>
              <a:spcBef>
                <a:spcPct val="20000"/>
              </a:spcBef>
              <a:spcAft>
                <a:spcPct val="0"/>
              </a:spcAft>
              <a:buClr>
                <a:schemeClr val="tx2"/>
              </a:buClr>
              <a:buSzTx/>
              <a:buFont typeface="Wingdings" pitchFamily="2" charset="2"/>
              <a:buNone/>
              <a:tabLst/>
              <a:defRPr/>
            </a:pPr>
            <a:endParaRPr lang="sv-SE" sz="1600" noProof="0" dirty="0" smtClean="0">
              <a:latin typeface="Arial" pitchFamily="34" charset="0"/>
              <a:ea typeface="Cambria Math" pitchFamily="18" charset="0"/>
              <a:cs typeface="Arial" pitchFamily="34" charset="0"/>
            </a:endParaRPr>
          </a:p>
          <a:p>
            <a:pPr marL="232693" marR="0" lvl="0" indent="-232693" algn="r" defTabSz="608790" rtl="0" eaLnBrk="1" fontAlgn="base" latinLnBrk="0" hangingPunct="1">
              <a:lnSpc>
                <a:spcPct val="100000"/>
              </a:lnSpc>
              <a:spcBef>
                <a:spcPct val="20000"/>
              </a:spcBef>
              <a:spcAft>
                <a:spcPct val="0"/>
              </a:spcAft>
              <a:buClr>
                <a:schemeClr val="tx2"/>
              </a:buClr>
              <a:buSzTx/>
              <a:buFont typeface="Wingdings" pitchFamily="2" charset="2"/>
              <a:buNone/>
              <a:tabLst/>
              <a:defRPr/>
            </a:pPr>
            <a:r>
              <a:rPr lang="sv-SE" sz="1600" noProof="0" dirty="0" smtClean="0">
                <a:latin typeface="Arial" pitchFamily="34" charset="0"/>
                <a:ea typeface="Cambria Math" pitchFamily="18" charset="0"/>
                <a:cs typeface="Arial" pitchFamily="34" charset="0"/>
              </a:rPr>
              <a:t>Vamshi Vushakola(082085)</a:t>
            </a:r>
          </a:p>
          <a:p>
            <a:pPr marL="232693" marR="0" lvl="0" indent="-232693" algn="r" defTabSz="608790" rtl="0" eaLnBrk="1" fontAlgn="base" latinLnBrk="0" hangingPunct="1">
              <a:lnSpc>
                <a:spcPct val="100000"/>
              </a:lnSpc>
              <a:spcBef>
                <a:spcPct val="20000"/>
              </a:spcBef>
              <a:spcAft>
                <a:spcPct val="0"/>
              </a:spcAft>
              <a:buClr>
                <a:schemeClr val="tx2"/>
              </a:buClr>
              <a:buSzTx/>
              <a:buFont typeface="Wingdings" pitchFamily="2" charset="2"/>
              <a:buNone/>
              <a:tabLst/>
              <a:defRPr/>
            </a:pPr>
            <a:r>
              <a:rPr lang="sv-SE" sz="1600" noProof="0" dirty="0" smtClean="0">
                <a:latin typeface="Arial" pitchFamily="34" charset="0"/>
                <a:ea typeface="Cambria Math" pitchFamily="18" charset="0"/>
                <a:cs typeface="Arial" pitchFamily="34" charset="0"/>
              </a:rPr>
              <a:t>Rohit John Alex(082093)</a:t>
            </a:r>
          </a:p>
          <a:p>
            <a:pPr marL="232693" lvl="0" indent="-232693" algn="r" defTabSz="608790" fontAlgn="base">
              <a:spcBef>
                <a:spcPct val="20000"/>
              </a:spcBef>
              <a:spcAft>
                <a:spcPct val="0"/>
              </a:spcAft>
              <a:buClr>
                <a:schemeClr val="tx2"/>
              </a:buClr>
            </a:pPr>
            <a:endParaRPr kumimoji="0" lang="sv-SE" sz="1600" b="0" i="0" u="none" strike="noStrike" kern="1200" cap="none" spc="0" normalizeH="0" baseline="0" noProof="0" dirty="0" smtClean="0">
              <a:ln>
                <a:noFill/>
              </a:ln>
              <a:solidFill>
                <a:schemeClr val="tx1"/>
              </a:solidFill>
              <a:effectLst/>
              <a:uLnTx/>
              <a:uFillTx/>
              <a:latin typeface="Arial" pitchFamily="34" charset="0"/>
              <a:ea typeface="Cambria Math" pitchFamily="18" charset="0"/>
              <a:cs typeface="Arial"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9"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1000" fill="hold"/>
                                        <p:tgtEl>
                                          <p:spTgt spid="8"/>
                                        </p:tgtEl>
                                        <p:attrNameLst>
                                          <p:attrName>ppt_x</p:attrName>
                                        </p:attrNameLst>
                                      </p:cBhvr>
                                      <p:tavLst>
                                        <p:tav tm="0">
                                          <p:val>
                                            <p:strVal val="#ppt_x-.2"/>
                                          </p:val>
                                        </p:tav>
                                        <p:tav tm="100000">
                                          <p:val>
                                            <p:strVal val="#ppt_x"/>
                                          </p:val>
                                        </p:tav>
                                      </p:tavLst>
                                    </p:anim>
                                    <p:anim calcmode="lin" valueType="num">
                                      <p:cBhvr>
                                        <p:cTn id="8" dur="1000" fill="hold"/>
                                        <p:tgtEl>
                                          <p:spTgt spid="8"/>
                                        </p:tgtEl>
                                        <p:attrNameLst>
                                          <p:attrName>ppt_y</p:attrName>
                                        </p:attrNameLst>
                                      </p:cBhvr>
                                      <p:tavLst>
                                        <p:tav tm="0">
                                          <p:val>
                                            <p:strVal val="#ppt_y"/>
                                          </p:val>
                                        </p:tav>
                                        <p:tav tm="100000">
                                          <p:val>
                                            <p:strVal val="#ppt_y"/>
                                          </p:val>
                                        </p:tav>
                                      </p:tavLst>
                                    </p:anim>
                                    <p:animEffect transition="in" filter="wipe(right)" prLst="gradientSize: 0.1">
                                      <p:cBhvr>
                                        <p:cTn id="9" dur="1000"/>
                                        <p:tgtEl>
                                          <p:spTgt spid="8"/>
                                        </p:tgtEl>
                                      </p:cBhvr>
                                    </p:animEffect>
                                  </p:childTnLst>
                                </p:cTn>
                              </p:par>
                            </p:childTnLst>
                          </p:cTn>
                        </p:par>
                        <p:par>
                          <p:cTn id="10" fill="hold">
                            <p:stCondLst>
                              <p:cond delay="1000"/>
                            </p:stCondLst>
                            <p:childTnLst>
                              <p:par>
                                <p:cTn id="11" presetID="20" presetClass="emph" presetSubtype="0" fill="hold" grpId="0" nodeType="afterEffect">
                                  <p:stCondLst>
                                    <p:cond delay="0"/>
                                  </p:stCondLst>
                                  <p:iterate type="lt">
                                    <p:tmPct val="10000"/>
                                  </p:iterate>
                                  <p:childTnLst>
                                    <p:set>
                                      <p:cBhvr override="childStyle">
                                        <p:cTn id="12" dur="500" autoRev="1" fill="hold"/>
                                        <p:tgtEl>
                                          <p:spTgt spid="13"/>
                                        </p:tgtEl>
                                        <p:attrNameLst>
                                          <p:attrName>style.color</p:attrName>
                                        </p:attrNameLst>
                                      </p:cBhvr>
                                      <p:to>
                                        <p:clrVal>
                                          <a:schemeClr val="accent2"/>
                                        </p:clrVal>
                                      </p:to>
                                    </p:set>
                                    <p:set>
                                      <p:cBhvr>
                                        <p:cTn id="13" dur="500" autoRev="1" fill="hold"/>
                                        <p:tgtEl>
                                          <p:spTgt spid="13"/>
                                        </p:tgtEl>
                                        <p:attrNameLst>
                                          <p:attrName>fillcolor</p:attrName>
                                        </p:attrNameLst>
                                      </p:cBhvr>
                                      <p:to>
                                        <p:clrVal>
                                          <a:schemeClr val="accent2"/>
                                        </p:clrVal>
                                      </p:to>
                                    </p:set>
                                    <p:set>
                                      <p:cBhvr>
                                        <p:cTn id="14" dur="500" autoRev="1" fill="hold"/>
                                        <p:tgtEl>
                                          <p:spTgt spid="13"/>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sv-SE" dirty="0">
                <a:latin typeface="Cambria Math" pitchFamily="18" charset="0"/>
                <a:ea typeface="Cambria Math" pitchFamily="18" charset="0"/>
              </a:rPr>
              <a:t>		</a:t>
            </a:r>
            <a:br>
              <a:rPr lang="sv-SE" dirty="0">
                <a:latin typeface="Cambria Math" pitchFamily="18" charset="0"/>
                <a:ea typeface="Cambria Math" pitchFamily="18" charset="0"/>
              </a:rPr>
            </a:br>
            <a:r>
              <a:rPr lang="sv-SE" dirty="0">
                <a:latin typeface="Cambria Math" pitchFamily="18" charset="0"/>
                <a:ea typeface="Cambria Math" pitchFamily="18" charset="0"/>
              </a:rPr>
              <a:t>Cont..</a:t>
            </a:r>
            <a:endParaRPr lang="en-US" dirty="0"/>
          </a:p>
        </p:txBody>
      </p:sp>
      <p:sp>
        <p:nvSpPr>
          <p:cNvPr id="3" name="Content Placeholder 2"/>
          <p:cNvSpPr>
            <a:spLocks noGrp="1"/>
          </p:cNvSpPr>
          <p:nvPr>
            <p:ph idx="1"/>
          </p:nvPr>
        </p:nvSpPr>
        <p:spPr/>
        <p:txBody>
          <a:bodyPr/>
          <a:lstStyle/>
          <a:p>
            <a:pPr lvl="1">
              <a:buNone/>
            </a:pPr>
            <a:r>
              <a:rPr lang="en-US" sz="1200" dirty="0" smtClean="0"/>
              <a:t>Now edit &lt;&lt;hybris-commerce-suite-5.7.0.5 HOME&gt;&gt;\installer\recipes\b2b_acc_plus\build.gradle </a:t>
            </a:r>
          </a:p>
          <a:p>
            <a:pPr>
              <a:buNone/>
            </a:pPr>
            <a:r>
              <a:rPr lang="en-US" sz="1200" dirty="0" smtClean="0"/>
              <a:t>	  (replace yaccelerator by asianpaints) Like below:</a:t>
            </a:r>
          </a:p>
          <a:p>
            <a:pPr>
              <a:buNone/>
            </a:pPr>
            <a:r>
              <a:rPr lang="en-US" sz="1200" dirty="0" smtClean="0"/>
              <a:t>	  	</a:t>
            </a:r>
          </a:p>
          <a:p>
            <a:pPr>
              <a:buNone/>
            </a:pPr>
            <a:r>
              <a:rPr lang="en-US" sz="1200" dirty="0" smtClean="0"/>
              <a:t>		Extensions</a:t>
            </a:r>
          </a:p>
          <a:p>
            <a:pPr>
              <a:buNone/>
            </a:pPr>
            <a:r>
              <a:rPr lang="en-US" sz="1300" dirty="0" smtClean="0">
                <a:latin typeface="Calibri" pitchFamily="34" charset="0"/>
              </a:rPr>
              <a:t>		 {</a:t>
            </a:r>
          </a:p>
          <a:p>
            <a:pPr>
              <a:buNone/>
            </a:pPr>
            <a:r>
              <a:rPr lang="en-US" sz="1300" dirty="0" smtClean="0">
                <a:latin typeface="Calibri" pitchFamily="34" charset="0"/>
              </a:rPr>
              <a:t>			 ...</a:t>
            </a:r>
          </a:p>
          <a:p>
            <a:pPr>
              <a:buNone/>
            </a:pPr>
            <a:r>
              <a:rPr lang="en-US" sz="1300" dirty="0" smtClean="0">
                <a:latin typeface="Calibri" pitchFamily="34" charset="0"/>
              </a:rPr>
              <a:t>			</a:t>
            </a:r>
            <a:r>
              <a:rPr lang="en-US" sz="1200" dirty="0" err="1" smtClean="0"/>
              <a:t>extName</a:t>
            </a:r>
            <a:r>
              <a:rPr lang="en-US" sz="1200" dirty="0" smtClean="0"/>
              <a:t> ' asianpaintscockpits'</a:t>
            </a:r>
          </a:p>
          <a:p>
            <a:pPr>
              <a:buNone/>
            </a:pPr>
            <a:r>
              <a:rPr lang="en-US" sz="1200" dirty="0" smtClean="0"/>
              <a:t>			</a:t>
            </a:r>
            <a:r>
              <a:rPr lang="en-US" sz="1200" dirty="0" err="1" smtClean="0"/>
              <a:t>extName</a:t>
            </a:r>
            <a:r>
              <a:rPr lang="en-US" sz="1200" dirty="0" smtClean="0"/>
              <a:t> ' asianpaintsinitialdata'</a:t>
            </a:r>
          </a:p>
          <a:p>
            <a:pPr>
              <a:buNone/>
            </a:pPr>
            <a:r>
              <a:rPr lang="en-US" sz="1200" dirty="0" smtClean="0"/>
              <a:t>			</a:t>
            </a:r>
            <a:r>
              <a:rPr lang="en-US" sz="1200" dirty="0" err="1" smtClean="0"/>
              <a:t>extName</a:t>
            </a:r>
            <a:r>
              <a:rPr lang="en-US" sz="1200" dirty="0" smtClean="0"/>
              <a:t> ' asianpaintsfulfilmentprocess'</a:t>
            </a:r>
          </a:p>
          <a:p>
            <a:pPr>
              <a:buNone/>
            </a:pPr>
            <a:r>
              <a:rPr lang="en-US" sz="1200" dirty="0" smtClean="0"/>
              <a:t>			</a:t>
            </a:r>
            <a:r>
              <a:rPr lang="en-US" sz="1200" dirty="0" err="1" smtClean="0"/>
              <a:t>extName</a:t>
            </a:r>
            <a:r>
              <a:rPr lang="en-US" sz="1200" dirty="0" smtClean="0"/>
              <a:t> ' asianpaintsstorefront'</a:t>
            </a:r>
          </a:p>
          <a:p>
            <a:pPr>
              <a:buNone/>
            </a:pPr>
            <a:r>
              <a:rPr lang="en-US" sz="1200" dirty="0" smtClean="0"/>
              <a:t>			</a:t>
            </a:r>
            <a:r>
              <a:rPr lang="en-US" sz="1200" dirty="0" err="1" smtClean="0"/>
              <a:t>extName</a:t>
            </a:r>
            <a:r>
              <a:rPr lang="en-US" sz="1200" dirty="0" smtClean="0"/>
              <a:t> ' asianpaintscore'</a:t>
            </a:r>
          </a:p>
          <a:p>
            <a:pPr>
              <a:buNone/>
            </a:pPr>
            <a:r>
              <a:rPr lang="en-US" sz="1200" dirty="0" smtClean="0"/>
              <a:t>			</a:t>
            </a:r>
            <a:r>
              <a:rPr lang="en-US" sz="1200" dirty="0" err="1" smtClean="0"/>
              <a:t>extName</a:t>
            </a:r>
            <a:r>
              <a:rPr lang="en-US" sz="1200" dirty="0" smtClean="0"/>
              <a:t> ' asianpaintsfacades'</a:t>
            </a:r>
          </a:p>
          <a:p>
            <a:pPr>
              <a:buNone/>
            </a:pPr>
            <a:r>
              <a:rPr lang="en-US" sz="1200" dirty="0" smtClean="0"/>
              <a:t>			</a:t>
            </a:r>
            <a:r>
              <a:rPr lang="en-US" sz="1200" dirty="0" err="1" smtClean="0"/>
              <a:t>extName</a:t>
            </a:r>
            <a:r>
              <a:rPr lang="en-US" sz="1200" dirty="0" smtClean="0"/>
              <a:t> ' asianpaintstest‘</a:t>
            </a:r>
            <a:r>
              <a:rPr lang="en-US" sz="1300" dirty="0" smtClean="0"/>
              <a:t>	</a:t>
            </a:r>
          </a:p>
          <a:p>
            <a:pPr>
              <a:buNone/>
            </a:pPr>
            <a:r>
              <a:rPr lang="en-US" sz="1300" dirty="0" smtClean="0"/>
              <a:t>			….</a:t>
            </a:r>
          </a:p>
          <a:p>
            <a:pPr>
              <a:buNone/>
            </a:pPr>
            <a:r>
              <a:rPr lang="en-US" sz="1300" dirty="0" smtClean="0">
                <a:latin typeface="Calibri" pitchFamily="34" charset="0"/>
              </a:rPr>
              <a:t>		}</a:t>
            </a:r>
          </a:p>
        </p:txBody>
      </p:sp>
      <p:sp>
        <p:nvSpPr>
          <p:cNvPr id="4" name="Slide Number Placeholder 3"/>
          <p:cNvSpPr>
            <a:spLocks noGrp="1"/>
          </p:cNvSpPr>
          <p:nvPr>
            <p:ph type="sldNum" sz="quarter" idx="4"/>
          </p:nvPr>
        </p:nvSpPr>
        <p:spPr/>
        <p:txBody>
          <a:bodyPr/>
          <a:lstStyle/>
          <a:p>
            <a:pPr>
              <a:defRPr/>
            </a:pPr>
            <a:fld id="{9D48B0A8-A3BB-4090-A486-05597CC74740}" type="slidenum">
              <a:rPr lang="en-US" noProof="0" smtClean="0"/>
              <a:pPr>
                <a:defRPr/>
              </a:pPr>
              <a:t>10</a:t>
            </a:fld>
            <a:endParaRPr lang="en-US" noProof="0" dirty="0"/>
          </a:p>
        </p:txBody>
      </p:sp>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i="1" dirty="0"/>
              <a:t>Edit Braintree Customer Address Pop-up </a:t>
            </a:r>
            <a:endParaRPr lang="en-US" dirty="0"/>
          </a:p>
        </p:txBody>
      </p:sp>
      <p:sp>
        <p:nvSpPr>
          <p:cNvPr id="4" name="Slide Number Placeholder 3"/>
          <p:cNvSpPr>
            <a:spLocks noGrp="1"/>
          </p:cNvSpPr>
          <p:nvPr>
            <p:ph type="sldNum" sz="quarter" idx="4"/>
          </p:nvPr>
        </p:nvSpPr>
        <p:spPr/>
        <p:txBody>
          <a:bodyPr/>
          <a:lstStyle/>
          <a:p>
            <a:pPr>
              <a:defRPr/>
            </a:pPr>
            <a:fld id="{9D48B0A8-A3BB-4090-A486-05597CC74740}" type="slidenum">
              <a:rPr lang="en-US" noProof="0" smtClean="0"/>
              <a:pPr>
                <a:defRPr/>
              </a:pPr>
              <a:t>100</a:t>
            </a:fld>
            <a:endParaRPr lang="en-US" noProof="0" dirty="0"/>
          </a:p>
        </p:txBody>
      </p:sp>
      <p:pic>
        <p:nvPicPr>
          <p:cNvPr id="5" name="Content Placeholder 4"/>
          <p:cNvPicPr>
            <a:picLocks noGrp="1"/>
          </p:cNvPicPr>
          <p:nvPr>
            <p:ph idx="1"/>
          </p:nvPr>
        </p:nvPicPr>
        <p:blipFill>
          <a:blip r:embed="rId2" cstate="print"/>
          <a:stretch>
            <a:fillRect/>
          </a:stretch>
        </p:blipFill>
        <p:spPr>
          <a:xfrm>
            <a:off x="694411" y="1200150"/>
            <a:ext cx="7755177" cy="3900488"/>
          </a:xfrm>
          <a:prstGeom prst="rect">
            <a:avLst/>
          </a:prstGeom>
        </p:spPr>
      </p:pic>
    </p:spTree>
    <p:extLst>
      <p:ext uri="{BB962C8B-B14F-4D97-AF65-F5344CB8AC3E}">
        <p14:creationId xmlns:p14="http://schemas.microsoft.com/office/powerpoint/2010/main" val="2904401497"/>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i="1" dirty="0"/>
              <a:t>Delete Braintree Customer Address Pop-up</a:t>
            </a:r>
            <a:endParaRPr lang="en-US" dirty="0"/>
          </a:p>
        </p:txBody>
      </p:sp>
      <p:sp>
        <p:nvSpPr>
          <p:cNvPr id="4" name="Slide Number Placeholder 3"/>
          <p:cNvSpPr>
            <a:spLocks noGrp="1"/>
          </p:cNvSpPr>
          <p:nvPr>
            <p:ph type="sldNum" sz="quarter" idx="4"/>
          </p:nvPr>
        </p:nvSpPr>
        <p:spPr/>
        <p:txBody>
          <a:bodyPr/>
          <a:lstStyle/>
          <a:p>
            <a:pPr>
              <a:defRPr/>
            </a:pPr>
            <a:fld id="{9D48B0A8-A3BB-4090-A486-05597CC74740}" type="slidenum">
              <a:rPr lang="en-US" noProof="0" smtClean="0"/>
              <a:pPr>
                <a:defRPr/>
              </a:pPr>
              <a:t>101</a:t>
            </a:fld>
            <a:endParaRPr lang="en-US" noProof="0" dirty="0"/>
          </a:p>
        </p:txBody>
      </p:sp>
      <p:pic>
        <p:nvPicPr>
          <p:cNvPr id="5" name="Content Placeholder 4"/>
          <p:cNvPicPr>
            <a:picLocks noGrp="1"/>
          </p:cNvPicPr>
          <p:nvPr>
            <p:ph idx="1"/>
          </p:nvPr>
        </p:nvPicPr>
        <p:blipFill>
          <a:blip r:embed="rId2" cstate="print"/>
          <a:stretch>
            <a:fillRect/>
          </a:stretch>
        </p:blipFill>
        <p:spPr>
          <a:xfrm>
            <a:off x="0" y="1549743"/>
            <a:ext cx="9144000" cy="3201301"/>
          </a:xfrm>
          <a:prstGeom prst="rect">
            <a:avLst/>
          </a:prstGeom>
        </p:spPr>
      </p:pic>
    </p:spTree>
    <p:extLst>
      <p:ext uri="{BB962C8B-B14F-4D97-AF65-F5344CB8AC3E}">
        <p14:creationId xmlns:p14="http://schemas.microsoft.com/office/powerpoint/2010/main" val="1000761054"/>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i="1" dirty="0"/>
              <a:t>Accelerator storefront Account Address Book</a:t>
            </a:r>
            <a:endParaRPr lang="en-US" dirty="0"/>
          </a:p>
        </p:txBody>
      </p:sp>
      <p:sp>
        <p:nvSpPr>
          <p:cNvPr id="3" name="Content Placeholder 2"/>
          <p:cNvSpPr>
            <a:spLocks noGrp="1"/>
          </p:cNvSpPr>
          <p:nvPr>
            <p:ph idx="1"/>
          </p:nvPr>
        </p:nvSpPr>
        <p:spPr/>
        <p:txBody>
          <a:bodyPr/>
          <a:lstStyle/>
          <a:p>
            <a:pPr marL="457200" lvl="2" indent="-231775">
              <a:buClr>
                <a:srgbClr val="009BCC"/>
              </a:buClr>
              <a:buFont typeface="Wingdings" pitchFamily="2" charset="2"/>
              <a:buChar char="Ø"/>
            </a:pPr>
            <a:r>
              <a:rPr lang="en-GB" sz="1300" dirty="0">
                <a:latin typeface="Arial" pitchFamily="34" charset="0"/>
                <a:cs typeface="Arial" pitchFamily="34" charset="0"/>
              </a:rPr>
              <a:t>The plugin synchronizes Braintree customer Address Book with Address Book belonging to customer account on hybris Accelerator </a:t>
            </a:r>
            <a:r>
              <a:rPr lang="en-GB" sz="1300" dirty="0" smtClean="0">
                <a:latin typeface="Arial" pitchFamily="34" charset="0"/>
                <a:cs typeface="Arial" pitchFamily="34" charset="0"/>
              </a:rPr>
              <a:t>storefront.</a:t>
            </a:r>
            <a:endParaRPr lang="en-US" sz="1300" dirty="0">
              <a:latin typeface="Arial" pitchFamily="34" charset="0"/>
              <a:cs typeface="Arial" pitchFamily="34" charset="0"/>
            </a:endParaRPr>
          </a:p>
          <a:p>
            <a:endParaRPr lang="en-US" dirty="0"/>
          </a:p>
        </p:txBody>
      </p:sp>
      <p:sp>
        <p:nvSpPr>
          <p:cNvPr id="4" name="Slide Number Placeholder 3"/>
          <p:cNvSpPr>
            <a:spLocks noGrp="1"/>
          </p:cNvSpPr>
          <p:nvPr>
            <p:ph type="sldNum" sz="quarter" idx="4"/>
          </p:nvPr>
        </p:nvSpPr>
        <p:spPr/>
        <p:txBody>
          <a:bodyPr/>
          <a:lstStyle/>
          <a:p>
            <a:pPr>
              <a:defRPr/>
            </a:pPr>
            <a:fld id="{9D48B0A8-A3BB-4090-A486-05597CC74740}" type="slidenum">
              <a:rPr lang="en-US" noProof="0" smtClean="0"/>
              <a:pPr>
                <a:defRPr/>
              </a:pPr>
              <a:t>102</a:t>
            </a:fld>
            <a:endParaRPr lang="en-US" noProof="0" dirty="0"/>
          </a:p>
        </p:txBody>
      </p:sp>
      <p:pic>
        <p:nvPicPr>
          <p:cNvPr id="6" name="Picture 5"/>
          <p:cNvPicPr/>
          <p:nvPr/>
        </p:nvPicPr>
        <p:blipFill>
          <a:blip r:embed="rId2" cstate="print"/>
          <a:stretch>
            <a:fillRect/>
          </a:stretch>
        </p:blipFill>
        <p:spPr>
          <a:xfrm>
            <a:off x="1600200" y="1781256"/>
            <a:ext cx="5943600" cy="2737485"/>
          </a:xfrm>
          <a:prstGeom prst="rect">
            <a:avLst/>
          </a:prstGeom>
        </p:spPr>
      </p:pic>
    </p:spTree>
    <p:extLst>
      <p:ext uri="{BB962C8B-B14F-4D97-AF65-F5344CB8AC3E}">
        <p14:creationId xmlns:p14="http://schemas.microsoft.com/office/powerpoint/2010/main" val="3036187154"/>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i="1" dirty="0"/>
              <a:t>Braintree Credit Card Client Side Validation</a:t>
            </a:r>
            <a:r>
              <a:rPr lang="en-US" dirty="0"/>
              <a:t/>
            </a:r>
            <a:br>
              <a:rPr lang="en-US" dirty="0"/>
            </a:br>
            <a:endParaRPr lang="en-US" dirty="0"/>
          </a:p>
        </p:txBody>
      </p:sp>
      <p:sp>
        <p:nvSpPr>
          <p:cNvPr id="3" name="Content Placeholder 2"/>
          <p:cNvSpPr>
            <a:spLocks noGrp="1"/>
          </p:cNvSpPr>
          <p:nvPr>
            <p:ph idx="1"/>
          </p:nvPr>
        </p:nvSpPr>
        <p:spPr/>
        <p:txBody>
          <a:bodyPr/>
          <a:lstStyle/>
          <a:p>
            <a:pPr marL="457200" lvl="2" indent="-231775">
              <a:buClr>
                <a:srgbClr val="009BCC"/>
              </a:buClr>
              <a:buFont typeface="Wingdings" pitchFamily="2" charset="2"/>
              <a:buChar char="Ø"/>
            </a:pPr>
            <a:r>
              <a:rPr lang="en-GB" sz="1300" dirty="0">
                <a:latin typeface="Arial" pitchFamily="34" charset="0"/>
                <a:cs typeface="Arial" pitchFamily="34" charset="0"/>
              </a:rPr>
              <a:t>Credit card payment information is verified by Braintree on the client side.</a:t>
            </a:r>
            <a:endParaRPr lang="en-US" sz="1300" dirty="0">
              <a:latin typeface="Arial" pitchFamily="34" charset="0"/>
              <a:cs typeface="Arial" pitchFamily="34" charset="0"/>
            </a:endParaRPr>
          </a:p>
          <a:p>
            <a:endParaRPr lang="en-US" dirty="0"/>
          </a:p>
        </p:txBody>
      </p:sp>
      <p:sp>
        <p:nvSpPr>
          <p:cNvPr id="4" name="Slide Number Placeholder 3"/>
          <p:cNvSpPr>
            <a:spLocks noGrp="1"/>
          </p:cNvSpPr>
          <p:nvPr>
            <p:ph type="sldNum" sz="quarter" idx="4"/>
          </p:nvPr>
        </p:nvSpPr>
        <p:spPr/>
        <p:txBody>
          <a:bodyPr/>
          <a:lstStyle/>
          <a:p>
            <a:pPr>
              <a:defRPr/>
            </a:pPr>
            <a:fld id="{9D48B0A8-A3BB-4090-A486-05597CC74740}" type="slidenum">
              <a:rPr lang="en-US" noProof="0" smtClean="0"/>
              <a:pPr>
                <a:defRPr/>
              </a:pPr>
              <a:t>103</a:t>
            </a:fld>
            <a:endParaRPr lang="en-US" noProof="0" dirty="0"/>
          </a:p>
        </p:txBody>
      </p:sp>
      <p:pic>
        <p:nvPicPr>
          <p:cNvPr id="5" name="Picture 4"/>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20875" y="1584960"/>
            <a:ext cx="5302250" cy="2545080"/>
          </a:xfrm>
          <a:prstGeom prst="rect">
            <a:avLst/>
          </a:prstGeom>
          <a:noFill/>
          <a:ln>
            <a:solidFill>
              <a:srgbClr val="0070C0"/>
            </a:solidFill>
          </a:ln>
        </p:spPr>
      </p:pic>
    </p:spTree>
    <p:extLst>
      <p:ext uri="{BB962C8B-B14F-4D97-AF65-F5344CB8AC3E}">
        <p14:creationId xmlns:p14="http://schemas.microsoft.com/office/powerpoint/2010/main" val="3419342969"/>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p:cNvSpPr txBox="1">
            <a:spLocks/>
          </p:cNvSpPr>
          <p:nvPr/>
        </p:nvSpPr>
        <p:spPr>
          <a:xfrm>
            <a:off x="395536" y="1489348"/>
            <a:ext cx="3600400" cy="936104"/>
          </a:xfrm>
          <a:prstGeom prst="rect">
            <a:avLst/>
          </a:prstGeom>
          <a:noFill/>
          <a:ln w="9525">
            <a:noFill/>
            <a:miter lim="800000"/>
            <a:headEnd/>
            <a:tailEnd/>
          </a:ln>
        </p:spPr>
        <p:txBody>
          <a:bodyPr vert="horz" wrap="square" lIns="245434" tIns="30679" rIns="61358" bIns="30679" numCol="1" anchor="t" anchorCtr="0" compatLnSpc="1">
            <a:prstTxWarp prst="textNoShape">
              <a:avLst/>
            </a:prstTxWarp>
          </a:bodyPr>
          <a:lstStyle/>
          <a:p>
            <a:pPr marL="742950" lvl="2" indent="-231775" algn="ctr" defTabSz="608790" fontAlgn="base">
              <a:spcBef>
                <a:spcPct val="20000"/>
              </a:spcBef>
              <a:spcAft>
                <a:spcPct val="0"/>
              </a:spcAft>
              <a:buClr>
                <a:srgbClr val="009BCC"/>
              </a:buClr>
            </a:pPr>
            <a:r>
              <a:rPr lang="en-US" sz="4800" dirty="0" smtClean="0">
                <a:latin typeface="Gabriola" pitchFamily="82" charset="0"/>
              </a:rPr>
              <a:t>Thank You</a:t>
            </a:r>
          </a:p>
          <a:p>
            <a:pPr marL="457200" lvl="2" indent="-231775" algn="ctr" defTabSz="608790" fontAlgn="base">
              <a:spcBef>
                <a:spcPct val="20000"/>
              </a:spcBef>
              <a:spcAft>
                <a:spcPct val="0"/>
              </a:spcAft>
              <a:buClr>
                <a:srgbClr val="009BCC"/>
              </a:buClr>
              <a:buFont typeface="Wingdings" pitchFamily="2" charset="2"/>
              <a:buChar char="ü"/>
            </a:pPr>
            <a:endParaRPr lang="en-US" sz="1300" dirty="0" smtClean="0"/>
          </a:p>
          <a:p>
            <a:pPr marL="1239627" lvl="2" indent="-231775" algn="ctr" defTabSz="608790" fontAlgn="base">
              <a:spcBef>
                <a:spcPct val="20000"/>
              </a:spcBef>
              <a:spcAft>
                <a:spcPct val="0"/>
              </a:spcAft>
              <a:buClr>
                <a:srgbClr val="009BCC"/>
              </a:buClr>
              <a:buFont typeface="Courier New" pitchFamily="49" charset="0"/>
              <a:buChar char="o"/>
            </a:pPr>
            <a:endParaRPr lang="en-US" sz="1300" dirty="0" smtClean="0">
              <a:solidFill>
                <a:srgbClr val="000000"/>
              </a:solidFill>
              <a:latin typeface="Calibri" pitchFamily="34" charset="0"/>
              <a:cs typeface="Calibri" pitchFamily="34" charset="0"/>
            </a:endParaRPr>
          </a:p>
          <a:p>
            <a:pPr marL="232693" indent="-232693" algn="ctr" defTabSz="608790" fontAlgn="base">
              <a:spcBef>
                <a:spcPct val="20000"/>
              </a:spcBef>
              <a:spcAft>
                <a:spcPct val="0"/>
              </a:spcAft>
              <a:buClr>
                <a:schemeClr val="tx2"/>
              </a:buClr>
            </a:pPr>
            <a:endParaRPr lang="en-US" sz="1000" dirty="0" smtClean="0">
              <a:latin typeface="Calibri" pitchFamily="34" charset="0"/>
              <a:cs typeface="Calibri" pitchFamily="34" charset="0"/>
            </a:endParaRPr>
          </a:p>
          <a:p>
            <a:pPr marL="850001" lvl="1" indent="-231775" algn="ctr" defTabSz="608790" fontAlgn="base">
              <a:spcBef>
                <a:spcPct val="20000"/>
              </a:spcBef>
              <a:spcAft>
                <a:spcPct val="0"/>
              </a:spcAft>
              <a:buClr>
                <a:schemeClr val="tx2"/>
              </a:buClr>
              <a:buFont typeface="Wingdings" pitchFamily="2" charset="2"/>
              <a:buChar char="Ø"/>
            </a:pPr>
            <a:endParaRPr lang="en-US" sz="1400" dirty="0" smtClean="0">
              <a:latin typeface="Calibri" pitchFamily="34" charset="0"/>
              <a:cs typeface="Calibri" pitchFamily="34" charset="0"/>
            </a:endParaRPr>
          </a:p>
          <a:p>
            <a:pPr marL="232693" indent="-232693" algn="ctr" defTabSz="608790" fontAlgn="base">
              <a:spcBef>
                <a:spcPct val="20000"/>
              </a:spcBef>
              <a:spcAft>
                <a:spcPct val="0"/>
              </a:spcAft>
              <a:buClr>
                <a:schemeClr val="tx2"/>
              </a:buClr>
            </a:pPr>
            <a:endParaRPr lang="en-US" sz="1600" dirty="0" smtClean="0">
              <a:latin typeface="Calibri" pitchFamily="34" charset="0"/>
              <a:cs typeface="Calibri" pitchFamily="34" charset="0"/>
            </a:endParaRPr>
          </a:p>
          <a:p>
            <a:pPr marL="232693" lvl="0" indent="-232693" algn="ctr" defTabSz="608790" fontAlgn="base">
              <a:spcBef>
                <a:spcPct val="20000"/>
              </a:spcBef>
              <a:spcAft>
                <a:spcPct val="0"/>
              </a:spcAft>
              <a:buClr>
                <a:schemeClr val="tx2"/>
              </a:buClr>
              <a:buFont typeface="Wingdings" pitchFamily="2" charset="2"/>
              <a:buChar char="§"/>
            </a:pPr>
            <a:endParaRPr lang="en-US" sz="1000" b="1" dirty="0" smtClean="0">
              <a:latin typeface="Calibri" pitchFamily="34" charset="0"/>
              <a:cs typeface="Calibri" pitchFamily="34" charset="0"/>
            </a:endParaRPr>
          </a:p>
          <a:p>
            <a:pPr marL="460375" lvl="0" indent="-231775" algn="ctr" defTabSz="608790" fontAlgn="base">
              <a:spcBef>
                <a:spcPct val="20000"/>
              </a:spcBef>
              <a:spcAft>
                <a:spcPct val="0"/>
              </a:spcAft>
              <a:buClr>
                <a:schemeClr val="tx2"/>
              </a:buClr>
              <a:buFont typeface="Wingdings" pitchFamily="2" charset="2"/>
              <a:buChar char="ü"/>
            </a:pPr>
            <a:endParaRPr kumimoji="0" lang="sv-SE" sz="1600" b="0" i="0" u="none" strike="noStrike" kern="1200" cap="none" spc="0" normalizeH="0" baseline="0" noProof="0" dirty="0" smtClean="0">
              <a:ln>
                <a:noFill/>
              </a:ln>
              <a:solidFill>
                <a:schemeClr val="tx1"/>
              </a:solidFill>
              <a:effectLst/>
              <a:uLnTx/>
              <a:uFillTx/>
              <a:latin typeface="Calibri" pitchFamily="34" charset="0"/>
              <a:cs typeface="Calibri" pitchFamily="34" charset="0"/>
            </a:endParaRPr>
          </a:p>
        </p:txBody>
      </p:sp>
    </p:spTree>
  </p:cSld>
  <p:clrMapOvr>
    <a:masterClrMapping/>
  </p:clrMapOvr>
  <p:transition>
    <p:cover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afterEffect">
                                  <p:stCondLst>
                                    <p:cond delay="0"/>
                                  </p:stCondLst>
                                  <p:iterate type="lt">
                                    <p:tmPct val="10000"/>
                                  </p:iterate>
                                  <p:childTnLst>
                                    <p:set>
                                      <p:cBhvr>
                                        <p:cTn id="6" dur="1" fill="hold">
                                          <p:stCondLst>
                                            <p:cond delay="0"/>
                                          </p:stCondLst>
                                        </p:cTn>
                                        <p:tgtEl>
                                          <p:spTgt spid="8"/>
                                        </p:tgtEl>
                                        <p:attrNameLst>
                                          <p:attrName>style.visibility</p:attrName>
                                        </p:attrNameLst>
                                      </p:cBhvr>
                                      <p:to>
                                        <p:strVal val="visible"/>
                                      </p:to>
                                    </p:set>
                                    <p:animEffect transition="in" filter="fade">
                                      <p:cBhvr>
                                        <p:cTn id="7" dur="2000"/>
                                        <p:tgtEl>
                                          <p:spTgt spid="8"/>
                                        </p:tgtEl>
                                      </p:cBhvr>
                                    </p:animEffect>
                                    <p:anim calcmode="lin" valueType="num">
                                      <p:cBhvr>
                                        <p:cTn id="8" dur="2000" fill="hold"/>
                                        <p:tgtEl>
                                          <p:spTgt spid="8"/>
                                        </p:tgtEl>
                                        <p:attrNameLst>
                                          <p:attrName>ppt_w</p:attrName>
                                        </p:attrNameLst>
                                      </p:cBhvr>
                                      <p:tavLst>
                                        <p:tav tm="0" fmla="#ppt_w*sin(2.5*pi*$)">
                                          <p:val>
                                            <p:fltVal val="0"/>
                                          </p:val>
                                        </p:tav>
                                        <p:tav tm="100000">
                                          <p:val>
                                            <p:fltVal val="1"/>
                                          </p:val>
                                        </p:tav>
                                      </p:tavLst>
                                    </p:anim>
                                    <p:anim calcmode="lin" valueType="num">
                                      <p:cBhvr>
                                        <p:cTn id="9" dur="2000" fill="hold"/>
                                        <p:tgtEl>
                                          <p:spTgt spid="8"/>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sv-SE" dirty="0">
                <a:latin typeface="Cambria Math" pitchFamily="18" charset="0"/>
                <a:ea typeface="Cambria Math" pitchFamily="18" charset="0"/>
              </a:rPr>
              <a:t>		</a:t>
            </a:r>
            <a:br>
              <a:rPr lang="sv-SE" dirty="0">
                <a:latin typeface="Cambria Math" pitchFamily="18" charset="0"/>
                <a:ea typeface="Cambria Math" pitchFamily="18" charset="0"/>
              </a:rPr>
            </a:br>
            <a:r>
              <a:rPr lang="sv-SE" dirty="0">
                <a:latin typeface="Cambria Math" pitchFamily="18" charset="0"/>
                <a:ea typeface="Cambria Math" pitchFamily="18" charset="0"/>
              </a:rPr>
              <a:t>Cont..</a:t>
            </a:r>
            <a:endParaRPr lang="en-US" dirty="0"/>
          </a:p>
        </p:txBody>
      </p:sp>
      <p:sp>
        <p:nvSpPr>
          <p:cNvPr id="3" name="Content Placeholder 2"/>
          <p:cNvSpPr>
            <a:spLocks noGrp="1"/>
          </p:cNvSpPr>
          <p:nvPr>
            <p:ph idx="1"/>
          </p:nvPr>
        </p:nvSpPr>
        <p:spPr/>
        <p:txBody>
          <a:bodyPr/>
          <a:lstStyle/>
          <a:p>
            <a:endParaRPr lang="en-US" sz="1300" dirty="0" smtClean="0">
              <a:latin typeface="Calibri" pitchFamily="34" charset="0"/>
            </a:endParaRPr>
          </a:p>
          <a:p>
            <a:pPr>
              <a:buNone/>
            </a:pPr>
            <a:r>
              <a:rPr lang="en-US" sz="1300" dirty="0" smtClean="0">
                <a:latin typeface="Calibri" pitchFamily="34" charset="0"/>
              </a:rPr>
              <a:t>	</a:t>
            </a:r>
            <a:r>
              <a:rPr lang="en-US" sz="1300" dirty="0" err="1" smtClean="0">
                <a:latin typeface="Arial" pitchFamily="34" charset="0"/>
                <a:cs typeface="Arial" pitchFamily="34" charset="0"/>
              </a:rPr>
              <a:t>pl.project.addons</a:t>
            </a:r>
            <a:endParaRPr lang="en-US" sz="1300" dirty="0" smtClean="0">
              <a:latin typeface="Arial" pitchFamily="34" charset="0"/>
              <a:cs typeface="Arial" pitchFamily="34" charset="0"/>
            </a:endParaRPr>
          </a:p>
          <a:p>
            <a:pPr>
              <a:buNone/>
            </a:pPr>
            <a:r>
              <a:rPr lang="en-US" sz="1300" dirty="0" smtClean="0">
                <a:latin typeface="Arial" pitchFamily="34" charset="0"/>
                <a:cs typeface="Arial" pitchFamily="34" charset="0"/>
              </a:rPr>
              <a:t>   {</a:t>
            </a:r>
          </a:p>
          <a:p>
            <a:pPr>
              <a:buNone/>
            </a:pPr>
            <a:r>
              <a:rPr lang="en-US" sz="1300" dirty="0" smtClean="0">
                <a:latin typeface="Arial" pitchFamily="34" charset="0"/>
                <a:cs typeface="Arial" pitchFamily="34" charset="0"/>
              </a:rPr>
              <a:t>		...</a:t>
            </a:r>
          </a:p>
          <a:p>
            <a:pPr>
              <a:buNone/>
            </a:pPr>
            <a:r>
              <a:rPr lang="en-US" sz="1300" dirty="0" smtClean="0">
                <a:latin typeface="Arial" pitchFamily="34" charset="0"/>
                <a:cs typeface="Arial" pitchFamily="34" charset="0"/>
              </a:rPr>
              <a:t>		template “asianpaintsstorefront"</a:t>
            </a:r>
          </a:p>
          <a:p>
            <a:pPr>
              <a:buNone/>
            </a:pPr>
            <a:r>
              <a:rPr lang="en-US" sz="1300" dirty="0" smtClean="0">
                <a:latin typeface="Arial" pitchFamily="34" charset="0"/>
                <a:cs typeface="Arial" pitchFamily="34" charset="0"/>
              </a:rPr>
              <a:t>		</a:t>
            </a:r>
            <a:r>
              <a:rPr lang="en-US" sz="1300" dirty="0" err="1" smtClean="0">
                <a:latin typeface="Arial" pitchFamily="34" charset="0"/>
                <a:cs typeface="Arial" pitchFamily="34" charset="0"/>
              </a:rPr>
              <a:t>storeFronts</a:t>
            </a:r>
            <a:r>
              <a:rPr lang="en-US" sz="1300" dirty="0" smtClean="0">
                <a:latin typeface="Arial" pitchFamily="34" charset="0"/>
                <a:cs typeface="Arial" pitchFamily="34" charset="0"/>
              </a:rPr>
              <a:t> “asianpaintsstorefront"</a:t>
            </a:r>
          </a:p>
          <a:p>
            <a:pPr>
              <a:buNone/>
            </a:pPr>
            <a:r>
              <a:rPr lang="en-US" sz="1300" dirty="0" smtClean="0">
                <a:latin typeface="Arial" pitchFamily="34" charset="0"/>
                <a:cs typeface="Arial" pitchFamily="34" charset="0"/>
              </a:rPr>
              <a:t>		...</a:t>
            </a:r>
          </a:p>
          <a:p>
            <a:pPr>
              <a:buNone/>
            </a:pPr>
            <a:r>
              <a:rPr lang="en-US" sz="1300" dirty="0" smtClean="0">
                <a:latin typeface="Arial" pitchFamily="34" charset="0"/>
                <a:cs typeface="Arial" pitchFamily="34" charset="0"/>
              </a:rPr>
              <a:t>  }</a:t>
            </a:r>
          </a:p>
          <a:p>
            <a:pPr>
              <a:buNone/>
            </a:pPr>
            <a:endParaRPr lang="en-US" sz="1300" dirty="0" smtClean="0">
              <a:latin typeface="Arial" pitchFamily="34" charset="0"/>
              <a:cs typeface="Arial" pitchFamily="34" charset="0"/>
            </a:endParaRPr>
          </a:p>
          <a:p>
            <a:pPr>
              <a:buFont typeface="Wingdings" pitchFamily="2" charset="2"/>
              <a:buChar char="Ø"/>
            </a:pPr>
            <a:r>
              <a:rPr lang="en-US" sz="1300" dirty="0" smtClean="0">
                <a:latin typeface="Arial" pitchFamily="34" charset="0"/>
                <a:cs typeface="Arial" pitchFamily="34" charset="0"/>
              </a:rPr>
              <a:t>	 Navigate to the </a:t>
            </a:r>
            <a:r>
              <a:rPr lang="en-US" sz="1300" i="1" dirty="0" smtClean="0">
                <a:latin typeface="Arial" pitchFamily="34" charset="0"/>
                <a:cs typeface="Arial" pitchFamily="34" charset="0"/>
              </a:rPr>
              <a:t>{HYBRIS_HOME}</a:t>
            </a:r>
            <a:r>
              <a:rPr lang="en-US" sz="1300" dirty="0" smtClean="0">
                <a:latin typeface="Arial" pitchFamily="34" charset="0"/>
                <a:cs typeface="Arial" pitchFamily="34" charset="0"/>
              </a:rPr>
              <a:t>/installer directory </a:t>
            </a:r>
          </a:p>
          <a:p>
            <a:pPr>
              <a:buNone/>
            </a:pPr>
            <a:r>
              <a:rPr lang="en-US" sz="1300" dirty="0" smtClean="0">
                <a:latin typeface="Arial" pitchFamily="34" charset="0"/>
                <a:cs typeface="Arial" pitchFamily="34" charset="0"/>
              </a:rPr>
              <a:t>		 And Run install.bat -r b2b_acc_plus</a:t>
            </a:r>
          </a:p>
          <a:p>
            <a:pPr lvl="1">
              <a:buFont typeface="Wingdings" pitchFamily="2" charset="2"/>
              <a:buChar char="Ø"/>
            </a:pPr>
            <a:endParaRPr lang="en-US" sz="1300" dirty="0" smtClean="0">
              <a:latin typeface="Calibri" pitchFamily="34" charset="0"/>
            </a:endParaRPr>
          </a:p>
          <a:p>
            <a:pPr lvl="1">
              <a:buFont typeface="Wingdings" pitchFamily="2" charset="2"/>
              <a:buChar char="Ø"/>
            </a:pPr>
            <a:endParaRPr lang="en-US" sz="1300" dirty="0" smtClean="0">
              <a:latin typeface="Calibri" pitchFamily="34" charset="0"/>
            </a:endParaRPr>
          </a:p>
          <a:p>
            <a:pPr>
              <a:buNone/>
            </a:pPr>
            <a:endParaRPr lang="en-US" sz="1300" dirty="0" smtClean="0">
              <a:latin typeface="Calibri" pitchFamily="34" charset="0"/>
            </a:endParaRPr>
          </a:p>
          <a:p>
            <a:endParaRPr lang="en-US" sz="1300" dirty="0" smtClean="0">
              <a:latin typeface="Calibri" pitchFamily="34" charset="0"/>
            </a:endParaRPr>
          </a:p>
          <a:p>
            <a:endParaRPr lang="en-US" dirty="0"/>
          </a:p>
        </p:txBody>
      </p:sp>
      <p:sp>
        <p:nvSpPr>
          <p:cNvPr id="4" name="Slide Number Placeholder 3"/>
          <p:cNvSpPr>
            <a:spLocks noGrp="1"/>
          </p:cNvSpPr>
          <p:nvPr>
            <p:ph type="sldNum" sz="quarter" idx="4"/>
          </p:nvPr>
        </p:nvSpPr>
        <p:spPr/>
        <p:txBody>
          <a:bodyPr/>
          <a:lstStyle/>
          <a:p>
            <a:pPr>
              <a:defRPr/>
            </a:pPr>
            <a:fld id="{9D48B0A8-A3BB-4090-A486-05597CC74740}" type="slidenum">
              <a:rPr lang="en-US" noProof="0" smtClean="0"/>
              <a:pPr>
                <a:defRPr/>
              </a:pPr>
              <a:t>11</a:t>
            </a:fld>
            <a:endParaRPr lang="en-US" noProof="0" dirty="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0" y="0"/>
            <a:ext cx="9144000" cy="990000"/>
          </a:xfrm>
        </p:spPr>
        <p:txBody>
          <a:bodyPr/>
          <a:lstStyle/>
          <a:p>
            <a:pPr lvl="0" algn="l"/>
            <a:r>
              <a:rPr lang="sv-SE" dirty="0" smtClean="0">
                <a:latin typeface="Cambria Math" pitchFamily="18" charset="0"/>
                <a:ea typeface="Cambria Math" pitchFamily="18" charset="0"/>
              </a:rPr>
              <a:t>		</a:t>
            </a:r>
            <a:br>
              <a:rPr lang="sv-SE" dirty="0" smtClean="0">
                <a:latin typeface="Cambria Math" pitchFamily="18" charset="0"/>
                <a:ea typeface="Cambria Math" pitchFamily="18" charset="0"/>
              </a:rPr>
            </a:br>
            <a:r>
              <a:rPr lang="sv-SE" dirty="0" smtClean="0">
                <a:latin typeface="Cambria Math" pitchFamily="18" charset="0"/>
                <a:ea typeface="Cambria Math" pitchFamily="18" charset="0"/>
              </a:rPr>
              <a:t>Cont..</a:t>
            </a:r>
            <a:endParaRPr lang="sv-SE" dirty="0">
              <a:latin typeface="Cambria Math" pitchFamily="18" charset="0"/>
              <a:ea typeface="Cambria Math" pitchFamily="18" charset="0"/>
            </a:endParaRPr>
          </a:p>
        </p:txBody>
      </p:sp>
      <p:sp>
        <p:nvSpPr>
          <p:cNvPr id="7" name="Content Placeholder 2"/>
          <p:cNvSpPr txBox="1">
            <a:spLocks/>
          </p:cNvSpPr>
          <p:nvPr/>
        </p:nvSpPr>
        <p:spPr>
          <a:xfrm>
            <a:off x="179512" y="985292"/>
            <a:ext cx="8640960" cy="4104456"/>
          </a:xfrm>
          <a:prstGeom prst="rect">
            <a:avLst/>
          </a:prstGeom>
          <a:noFill/>
          <a:ln w="9525">
            <a:noFill/>
            <a:miter lim="800000"/>
            <a:headEnd/>
            <a:tailEnd/>
          </a:ln>
        </p:spPr>
        <p:txBody>
          <a:bodyPr vert="horz" wrap="square" lIns="245434" tIns="30679" rIns="61358" bIns="30679" numCol="1" anchor="t" anchorCtr="0" compatLnSpc="1">
            <a:prstTxWarp prst="textNoShape">
              <a:avLst/>
            </a:prstTxWarp>
          </a:bodyPr>
          <a:lstStyle/>
          <a:p>
            <a:pPr marL="232693" marR="0" lvl="0" indent="-232693" algn="l" defTabSz="608790" rtl="0" eaLnBrk="1" fontAlgn="base" latinLnBrk="0" hangingPunct="1">
              <a:lnSpc>
                <a:spcPct val="100000"/>
              </a:lnSpc>
              <a:spcBef>
                <a:spcPct val="20000"/>
              </a:spcBef>
              <a:spcAft>
                <a:spcPct val="0"/>
              </a:spcAft>
              <a:buClr>
                <a:schemeClr val="tx2"/>
              </a:buClr>
              <a:buSzTx/>
              <a:buFont typeface="Wingdings" pitchFamily="2" charset="2"/>
              <a:buNone/>
              <a:tabLst/>
              <a:defRPr/>
            </a:pPr>
            <a:endParaRPr kumimoji="0" lang="sv-SE" sz="2000" b="0" i="0" u="none" strike="noStrike" kern="1200" cap="none" spc="0" normalizeH="0" baseline="0" noProof="0" dirty="0" smtClean="0">
              <a:ln>
                <a:noFill/>
              </a:ln>
              <a:solidFill>
                <a:schemeClr val="tx1"/>
              </a:solidFill>
              <a:effectLst/>
              <a:uLnTx/>
              <a:uFillTx/>
              <a:latin typeface="+mn-lt"/>
              <a:ea typeface="+mn-ea"/>
              <a:cs typeface="+mn-cs"/>
            </a:endParaRPr>
          </a:p>
          <a:p>
            <a:pPr marL="460375" indent="-231775" defTabSz="608790" fontAlgn="base">
              <a:spcBef>
                <a:spcPct val="20000"/>
              </a:spcBef>
              <a:spcAft>
                <a:spcPct val="0"/>
              </a:spcAft>
              <a:buClr>
                <a:srgbClr val="009BCC"/>
              </a:buClr>
              <a:buFont typeface="Wingdings" pitchFamily="2" charset="2"/>
              <a:buChar char="Ø"/>
            </a:pPr>
            <a:r>
              <a:rPr lang="en-US" sz="1400" dirty="0" smtClean="0">
                <a:solidFill>
                  <a:srgbClr val="000000"/>
                </a:solidFill>
                <a:cs typeface="Calibri" pitchFamily="34" charset="0"/>
              </a:rPr>
              <a:t>After this step you should have 7 custom extensions in custom folder, that have been adopted to your project's namespace.</a:t>
            </a:r>
          </a:p>
          <a:p>
            <a:pPr marL="460375" indent="-231775" defTabSz="608790" fontAlgn="base">
              <a:spcBef>
                <a:spcPct val="20000"/>
              </a:spcBef>
              <a:spcAft>
                <a:spcPct val="0"/>
              </a:spcAft>
              <a:buClr>
                <a:srgbClr val="009BCC"/>
              </a:buClr>
              <a:buFont typeface="Wingdings" pitchFamily="2" charset="2"/>
              <a:buChar char="Ø"/>
            </a:pPr>
            <a:endParaRPr lang="en-US" sz="800" dirty="0" smtClean="0">
              <a:solidFill>
                <a:srgbClr val="000000"/>
              </a:solidFill>
              <a:cs typeface="Calibri" pitchFamily="34" charset="0"/>
            </a:endParaRPr>
          </a:p>
          <a:p>
            <a:pPr marL="688975" indent="-231775" defTabSz="608790" fontAlgn="base">
              <a:spcBef>
                <a:spcPct val="20000"/>
              </a:spcBef>
              <a:spcAft>
                <a:spcPct val="0"/>
              </a:spcAft>
              <a:buClr>
                <a:srgbClr val="009BCC"/>
              </a:buClr>
              <a:buFont typeface="Wingdings" pitchFamily="2" charset="2"/>
              <a:buChar char="ü"/>
            </a:pPr>
            <a:r>
              <a:rPr lang="en-US" sz="1200" dirty="0" smtClean="0">
                <a:solidFill>
                  <a:srgbClr val="000000"/>
                </a:solidFill>
                <a:cs typeface="Calibri" pitchFamily="34" charset="0"/>
              </a:rPr>
              <a:t>/custom/asianpaints /asianpaintscockpits </a:t>
            </a:r>
          </a:p>
          <a:p>
            <a:pPr marL="688975" indent="-231775" defTabSz="608790" fontAlgn="base">
              <a:spcBef>
                <a:spcPct val="20000"/>
              </a:spcBef>
              <a:spcAft>
                <a:spcPct val="0"/>
              </a:spcAft>
              <a:buClr>
                <a:srgbClr val="009BCC"/>
              </a:buClr>
              <a:buFont typeface="Wingdings" pitchFamily="2" charset="2"/>
              <a:buChar char="ü"/>
            </a:pPr>
            <a:r>
              <a:rPr lang="en-US" sz="1200" dirty="0" smtClean="0">
                <a:solidFill>
                  <a:srgbClr val="000000"/>
                </a:solidFill>
                <a:cs typeface="Calibri" pitchFamily="34" charset="0"/>
              </a:rPr>
              <a:t>/custom/asianpaints /asianpaintscore </a:t>
            </a:r>
          </a:p>
          <a:p>
            <a:pPr marL="688975" indent="-231775" defTabSz="608790" fontAlgn="base">
              <a:spcBef>
                <a:spcPct val="20000"/>
              </a:spcBef>
              <a:spcAft>
                <a:spcPct val="0"/>
              </a:spcAft>
              <a:buClr>
                <a:srgbClr val="009BCC"/>
              </a:buClr>
              <a:buFont typeface="Wingdings" pitchFamily="2" charset="2"/>
              <a:buChar char="ü"/>
            </a:pPr>
            <a:r>
              <a:rPr lang="en-US" sz="1200" dirty="0" smtClean="0">
                <a:solidFill>
                  <a:srgbClr val="000000"/>
                </a:solidFill>
                <a:cs typeface="Calibri" pitchFamily="34" charset="0"/>
              </a:rPr>
              <a:t>/custom/asianpaints /asianpaintsfacades</a:t>
            </a:r>
          </a:p>
          <a:p>
            <a:pPr marL="688975" indent="-231775" defTabSz="608790" fontAlgn="base">
              <a:spcBef>
                <a:spcPct val="20000"/>
              </a:spcBef>
              <a:spcAft>
                <a:spcPct val="0"/>
              </a:spcAft>
              <a:buClr>
                <a:srgbClr val="009BCC"/>
              </a:buClr>
              <a:buFont typeface="Wingdings" pitchFamily="2" charset="2"/>
              <a:buChar char="ü"/>
            </a:pPr>
            <a:r>
              <a:rPr lang="en-US" sz="1200" dirty="0" smtClean="0">
                <a:solidFill>
                  <a:srgbClr val="000000"/>
                </a:solidFill>
                <a:cs typeface="Calibri" pitchFamily="34" charset="0"/>
              </a:rPr>
              <a:t>/custom/asianpaints /asianpaintsfulfilmentprocess </a:t>
            </a:r>
          </a:p>
          <a:p>
            <a:pPr marL="688975" indent="-231775" defTabSz="608790" fontAlgn="base">
              <a:spcBef>
                <a:spcPct val="20000"/>
              </a:spcBef>
              <a:spcAft>
                <a:spcPct val="0"/>
              </a:spcAft>
              <a:buClr>
                <a:srgbClr val="009BCC"/>
              </a:buClr>
              <a:buFont typeface="Wingdings" pitchFamily="2" charset="2"/>
              <a:buChar char="ü"/>
            </a:pPr>
            <a:r>
              <a:rPr lang="en-US" sz="1200" dirty="0" smtClean="0">
                <a:solidFill>
                  <a:srgbClr val="000000"/>
                </a:solidFill>
                <a:cs typeface="Calibri" pitchFamily="34" charset="0"/>
              </a:rPr>
              <a:t>/custom/asianpaints /asianpaintsinitialdata</a:t>
            </a:r>
          </a:p>
          <a:p>
            <a:pPr marL="688975" indent="-231775" defTabSz="608790" fontAlgn="base">
              <a:spcBef>
                <a:spcPct val="20000"/>
              </a:spcBef>
              <a:spcAft>
                <a:spcPct val="0"/>
              </a:spcAft>
              <a:buClr>
                <a:srgbClr val="009BCC"/>
              </a:buClr>
              <a:buFont typeface="Wingdings" pitchFamily="2" charset="2"/>
              <a:buChar char="ü"/>
            </a:pPr>
            <a:r>
              <a:rPr lang="en-US" sz="1200" dirty="0" smtClean="0">
                <a:solidFill>
                  <a:srgbClr val="000000"/>
                </a:solidFill>
                <a:cs typeface="Calibri" pitchFamily="34" charset="0"/>
              </a:rPr>
              <a:t>/custom/asianpaints /asianpaintsstorefront</a:t>
            </a:r>
          </a:p>
          <a:p>
            <a:pPr marL="688975" indent="-231775" defTabSz="608790" fontAlgn="base">
              <a:spcBef>
                <a:spcPct val="20000"/>
              </a:spcBef>
              <a:spcAft>
                <a:spcPct val="0"/>
              </a:spcAft>
              <a:buClr>
                <a:srgbClr val="009BCC"/>
              </a:buClr>
            </a:pPr>
            <a:endParaRPr lang="en-US" sz="1300" dirty="0" smtClean="0">
              <a:solidFill>
                <a:srgbClr val="000000"/>
              </a:solidFill>
              <a:cs typeface="Calibri" pitchFamily="34" charset="0"/>
            </a:endParaRPr>
          </a:p>
          <a:p>
            <a:pPr marL="460375" lvl="1" indent="-231775" defTabSz="608790" fontAlgn="base">
              <a:spcBef>
                <a:spcPct val="20000"/>
              </a:spcBef>
              <a:spcAft>
                <a:spcPct val="0"/>
              </a:spcAft>
              <a:buClr>
                <a:schemeClr val="tx2"/>
              </a:buClr>
              <a:buFont typeface="Wingdings" pitchFamily="2" charset="2"/>
              <a:buChar char="Ø"/>
            </a:pPr>
            <a:r>
              <a:rPr lang="en-US" sz="1400" dirty="0" smtClean="0">
                <a:solidFill>
                  <a:srgbClr val="000000"/>
                </a:solidFill>
                <a:cs typeface="Calibri" pitchFamily="34" charset="0"/>
              </a:rPr>
              <a:t>Initialize system using the below step </a:t>
            </a:r>
          </a:p>
          <a:p>
            <a:pPr lvl="0"/>
            <a:r>
              <a:rPr lang="en-US" sz="1100" dirty="0" smtClean="0"/>
              <a:t>	</a:t>
            </a:r>
          </a:p>
          <a:p>
            <a:pPr lvl="0"/>
            <a:r>
              <a:rPr lang="en-US" sz="1100" dirty="0" smtClean="0"/>
              <a:t>	Navigate to the {HYBRIS_HOME}/installer directory and  Run install.bat -r b2b_acc_plus initialize</a:t>
            </a:r>
            <a:endParaRPr lang="en-US" sz="2800" dirty="0" smtClean="0"/>
          </a:p>
          <a:p>
            <a:pPr marL="460375" lvl="1" indent="-231775" defTabSz="608790" fontAlgn="base">
              <a:spcBef>
                <a:spcPct val="20000"/>
              </a:spcBef>
              <a:spcAft>
                <a:spcPct val="0"/>
              </a:spcAft>
              <a:buClr>
                <a:schemeClr val="tx2"/>
              </a:buClr>
              <a:buFont typeface="Wingdings" pitchFamily="2" charset="2"/>
              <a:buChar char="Ø"/>
            </a:pPr>
            <a:endParaRPr lang="en-US" sz="1300" dirty="0" smtClean="0"/>
          </a:p>
          <a:p>
            <a:pPr marL="457200" lvl="2" indent="-231775" defTabSz="608790" fontAlgn="base">
              <a:spcBef>
                <a:spcPct val="20000"/>
              </a:spcBef>
              <a:spcAft>
                <a:spcPct val="0"/>
              </a:spcAft>
              <a:buClr>
                <a:srgbClr val="009BCC"/>
              </a:buClr>
              <a:buFont typeface="Wingdings" pitchFamily="2" charset="2"/>
              <a:buChar char="ü"/>
            </a:pPr>
            <a:endParaRPr lang="en-US" sz="1300" dirty="0" smtClean="0"/>
          </a:p>
          <a:p>
            <a:pPr marL="1239627" lvl="2" indent="-231775" defTabSz="608790" fontAlgn="base">
              <a:spcBef>
                <a:spcPct val="20000"/>
              </a:spcBef>
              <a:spcAft>
                <a:spcPct val="0"/>
              </a:spcAft>
              <a:buClr>
                <a:srgbClr val="009BCC"/>
              </a:buClr>
              <a:buFont typeface="Courier New" pitchFamily="49" charset="0"/>
              <a:buChar char="o"/>
            </a:pPr>
            <a:endParaRPr lang="en-US" sz="1300" dirty="0" smtClean="0">
              <a:solidFill>
                <a:srgbClr val="000000"/>
              </a:solidFill>
              <a:latin typeface="Calibri" pitchFamily="34" charset="0"/>
              <a:cs typeface="Calibri" pitchFamily="34" charset="0"/>
            </a:endParaRPr>
          </a:p>
          <a:p>
            <a:pPr marL="232693" indent="-232693" defTabSz="608790" fontAlgn="base">
              <a:spcBef>
                <a:spcPct val="20000"/>
              </a:spcBef>
              <a:spcAft>
                <a:spcPct val="0"/>
              </a:spcAft>
              <a:buClr>
                <a:schemeClr val="tx2"/>
              </a:buClr>
            </a:pPr>
            <a:endParaRPr lang="en-US" sz="1000" dirty="0" smtClean="0">
              <a:latin typeface="Calibri" pitchFamily="34" charset="0"/>
              <a:cs typeface="Calibri" pitchFamily="34" charset="0"/>
            </a:endParaRPr>
          </a:p>
          <a:p>
            <a:pPr marL="850001" lvl="1" indent="-231775" defTabSz="608790" fontAlgn="base">
              <a:spcBef>
                <a:spcPct val="20000"/>
              </a:spcBef>
              <a:spcAft>
                <a:spcPct val="0"/>
              </a:spcAft>
              <a:buClr>
                <a:schemeClr val="tx2"/>
              </a:buClr>
              <a:buFont typeface="Wingdings" pitchFamily="2" charset="2"/>
              <a:buChar char="Ø"/>
            </a:pPr>
            <a:endParaRPr lang="en-US" sz="1400" dirty="0" smtClean="0">
              <a:latin typeface="Calibri" pitchFamily="34" charset="0"/>
              <a:cs typeface="Calibri" pitchFamily="34" charset="0"/>
            </a:endParaRPr>
          </a:p>
          <a:p>
            <a:pPr marL="232693" indent="-232693" defTabSz="608790" fontAlgn="base">
              <a:spcBef>
                <a:spcPct val="20000"/>
              </a:spcBef>
              <a:spcAft>
                <a:spcPct val="0"/>
              </a:spcAft>
              <a:buClr>
                <a:schemeClr val="tx2"/>
              </a:buClr>
            </a:pPr>
            <a:endParaRPr lang="en-US" sz="1600" dirty="0" smtClean="0">
              <a:latin typeface="Calibri" pitchFamily="34" charset="0"/>
              <a:cs typeface="Calibri" pitchFamily="34" charset="0"/>
            </a:endParaRPr>
          </a:p>
          <a:p>
            <a:pPr marL="232693" lvl="0" indent="-232693" defTabSz="608790" fontAlgn="base">
              <a:spcBef>
                <a:spcPct val="20000"/>
              </a:spcBef>
              <a:spcAft>
                <a:spcPct val="0"/>
              </a:spcAft>
              <a:buClr>
                <a:schemeClr val="tx2"/>
              </a:buClr>
              <a:buFont typeface="Wingdings" pitchFamily="2" charset="2"/>
              <a:buChar char="§"/>
            </a:pPr>
            <a:endParaRPr lang="en-US" sz="1000" b="1" dirty="0" smtClean="0">
              <a:latin typeface="Calibri" pitchFamily="34" charset="0"/>
              <a:cs typeface="Calibri" pitchFamily="34" charset="0"/>
            </a:endParaRPr>
          </a:p>
          <a:p>
            <a:pPr marL="460375" lvl="0" indent="-231775" defTabSz="608790" fontAlgn="base">
              <a:spcBef>
                <a:spcPct val="20000"/>
              </a:spcBef>
              <a:spcAft>
                <a:spcPct val="0"/>
              </a:spcAft>
              <a:buClr>
                <a:schemeClr val="tx2"/>
              </a:buClr>
              <a:buFont typeface="Wingdings" pitchFamily="2" charset="2"/>
              <a:buChar char="ü"/>
            </a:pPr>
            <a:endParaRPr kumimoji="0" lang="sv-SE" sz="1600" b="0" i="0" u="none" strike="noStrike" kern="1200" cap="none" spc="0" normalizeH="0" baseline="0" noProof="0" dirty="0" smtClean="0">
              <a:ln>
                <a:noFill/>
              </a:ln>
              <a:solidFill>
                <a:schemeClr val="tx1"/>
              </a:solidFill>
              <a:effectLst/>
              <a:uLnTx/>
              <a:uFillTx/>
              <a:latin typeface="Calibri" pitchFamily="34" charset="0"/>
              <a:cs typeface="Calibri" pitchFamily="34" charset="0"/>
            </a:endParaRPr>
          </a:p>
        </p:txBody>
      </p:sp>
      <p:sp>
        <p:nvSpPr>
          <p:cNvPr id="4" name="Slide Number Placeholder 3"/>
          <p:cNvSpPr>
            <a:spLocks noGrp="1"/>
          </p:cNvSpPr>
          <p:nvPr>
            <p:ph type="sldNum" sz="quarter" idx="4"/>
          </p:nvPr>
        </p:nvSpPr>
        <p:spPr>
          <a:xfrm>
            <a:off x="8767699" y="5331197"/>
            <a:ext cx="153329" cy="184731"/>
          </a:xfrm>
        </p:spPr>
        <p:txBody>
          <a:bodyPr/>
          <a:lstStyle/>
          <a:p>
            <a:pPr>
              <a:defRPr/>
            </a:pPr>
            <a:fld id="{9D48B0A8-A3BB-4090-A486-05597CC74740}" type="slidenum">
              <a:rPr lang="en-US" sz="1400" noProof="0" smtClean="0">
                <a:latin typeface="Calibri" pitchFamily="34" charset="0"/>
                <a:cs typeface="Calibri" pitchFamily="34" charset="0"/>
              </a:rPr>
              <a:pPr>
                <a:defRPr/>
              </a:pPr>
              <a:t>12</a:t>
            </a:fld>
            <a:endParaRPr lang="en-US" sz="1400" noProof="0" dirty="0">
              <a:latin typeface="Calibri" pitchFamily="34" charset="0"/>
              <a:cs typeface="Calibri" pitchFamily="34" charset="0"/>
            </a:endParaRPr>
          </a:p>
        </p:txBody>
      </p:sp>
    </p:spTree>
  </p:cSld>
  <p:clrMapOvr>
    <a:masterClrMapping/>
  </p:clrMapOvr>
  <p:transition spd="med">
    <p:cover dir="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sv-SE" dirty="0">
                <a:latin typeface="Cambria Math" pitchFamily="18" charset="0"/>
                <a:ea typeface="Cambria Math" pitchFamily="18" charset="0"/>
              </a:rPr>
              <a:t>		</a:t>
            </a:r>
            <a:br>
              <a:rPr lang="sv-SE" dirty="0">
                <a:latin typeface="Cambria Math" pitchFamily="18" charset="0"/>
                <a:ea typeface="Cambria Math" pitchFamily="18" charset="0"/>
              </a:rPr>
            </a:br>
            <a:r>
              <a:rPr lang="sv-SE" dirty="0" smtClean="0">
                <a:latin typeface="Cambria Math" pitchFamily="18" charset="0"/>
                <a:ea typeface="Cambria Math" pitchFamily="18" charset="0"/>
              </a:rPr>
              <a:t>Cont</a:t>
            </a:r>
            <a:r>
              <a:rPr lang="sv-SE" dirty="0">
                <a:latin typeface="Cambria Math" pitchFamily="18" charset="0"/>
                <a:ea typeface="Cambria Math" pitchFamily="18" charset="0"/>
              </a:rPr>
              <a:t>..</a:t>
            </a:r>
            <a:endParaRPr lang="en-US" dirty="0"/>
          </a:p>
        </p:txBody>
      </p:sp>
      <p:sp>
        <p:nvSpPr>
          <p:cNvPr id="3" name="Content Placeholder 2"/>
          <p:cNvSpPr>
            <a:spLocks noGrp="1"/>
          </p:cNvSpPr>
          <p:nvPr>
            <p:ph idx="1"/>
          </p:nvPr>
        </p:nvSpPr>
        <p:spPr/>
        <p:txBody>
          <a:bodyPr/>
          <a:lstStyle/>
          <a:p>
            <a:pPr marL="460375" lvl="1" indent="-231775">
              <a:buClr>
                <a:schemeClr val="tx2"/>
              </a:buClr>
              <a:buFont typeface="Wingdings" pitchFamily="2" charset="2"/>
              <a:buChar char="Ø"/>
            </a:pPr>
            <a:r>
              <a:rPr lang="en-US" sz="1200" dirty="0" smtClean="0">
                <a:latin typeface="Arial" pitchFamily="34" charset="0"/>
                <a:cs typeface="Arial" pitchFamily="34" charset="0"/>
              </a:rPr>
              <a:t>Now Start Hybris Server platform</a:t>
            </a:r>
            <a:r>
              <a:rPr lang="en-US" sz="1200" b="1" dirty="0" smtClean="0">
                <a:latin typeface="Arial" pitchFamily="34" charset="0"/>
                <a:cs typeface="Arial" pitchFamily="34" charset="0"/>
              </a:rPr>
              <a:t>: hybrisserver.bat</a:t>
            </a:r>
            <a:endParaRPr lang="en-US" sz="1200" dirty="0" smtClean="0">
              <a:latin typeface="Arial" pitchFamily="34" charset="0"/>
              <a:cs typeface="Arial" pitchFamily="34" charset="0"/>
            </a:endParaRPr>
          </a:p>
          <a:p>
            <a:pPr lvl="1">
              <a:buNone/>
            </a:pPr>
            <a:endParaRPr lang="en-US" sz="1200" b="1" dirty="0" smtClean="0">
              <a:latin typeface="Arial" pitchFamily="34" charset="0"/>
              <a:cs typeface="Arial" pitchFamily="34" charset="0"/>
            </a:endParaRPr>
          </a:p>
          <a:p>
            <a:pPr lvl="1">
              <a:buNone/>
            </a:pPr>
            <a:r>
              <a:rPr lang="en-US" sz="1200" b="1" dirty="0" smtClean="0">
                <a:latin typeface="Arial" pitchFamily="34" charset="0"/>
                <a:cs typeface="Arial" pitchFamily="34" charset="0"/>
              </a:rPr>
              <a:t>	</a:t>
            </a:r>
            <a:r>
              <a:rPr lang="en-US" sz="1200" dirty="0" smtClean="0">
                <a:latin typeface="Arial" pitchFamily="34" charset="0"/>
                <a:cs typeface="Arial" pitchFamily="34" charset="0"/>
              </a:rPr>
              <a:t>Check the default electronics store by: </a:t>
            </a:r>
            <a:r>
              <a:rPr lang="en-US" sz="1200" u="sng" dirty="0" smtClean="0">
                <a:latin typeface="Arial" pitchFamily="34" charset="0"/>
                <a:cs typeface="Arial" pitchFamily="34" charset="0"/>
              </a:rPr>
              <a:t>https://localhost:9002/asianpaintsstorefront/?site=powertools</a:t>
            </a:r>
          </a:p>
          <a:p>
            <a:pPr lvl="1">
              <a:buNone/>
            </a:pPr>
            <a:endParaRPr lang="en-US" sz="1400" dirty="0" smtClean="0">
              <a:solidFill>
                <a:srgbClr val="000000"/>
              </a:solidFill>
              <a:latin typeface="Arial" pitchFamily="34" charset="0"/>
              <a:cs typeface="Arial" pitchFamily="34" charset="0"/>
            </a:endParaRPr>
          </a:p>
          <a:p>
            <a:pPr marL="457200" lvl="2" indent="-231775">
              <a:buClr>
                <a:srgbClr val="009BCC"/>
              </a:buClr>
              <a:buFont typeface="Wingdings" pitchFamily="2" charset="2"/>
              <a:buChar char="ü"/>
            </a:pPr>
            <a:r>
              <a:rPr lang="en-US" sz="1200" dirty="0" smtClean="0">
                <a:latin typeface="Arial" pitchFamily="34" charset="0"/>
                <a:cs typeface="Arial" pitchFamily="34" charset="0"/>
              </a:rPr>
              <a:t>Setup new eclipse workspace and import bin and config folder into it.</a:t>
            </a:r>
          </a:p>
          <a:p>
            <a:pPr marL="457200" lvl="2" indent="-231775">
              <a:buClr>
                <a:srgbClr val="009BCC"/>
              </a:buClr>
              <a:buNone/>
            </a:pPr>
            <a:endParaRPr lang="en-US" sz="1200" dirty="0" smtClean="0">
              <a:latin typeface="Arial" pitchFamily="34" charset="0"/>
              <a:cs typeface="Arial" pitchFamily="34" charset="0"/>
            </a:endParaRPr>
          </a:p>
          <a:p>
            <a:pPr marL="457200" lvl="2" indent="-231775">
              <a:buClr>
                <a:srgbClr val="009BCC"/>
              </a:buClr>
              <a:buFont typeface="Wingdings" pitchFamily="2" charset="2"/>
              <a:buChar char="ü"/>
            </a:pPr>
            <a:r>
              <a:rPr lang="en-US" sz="1200" dirty="0" smtClean="0">
                <a:latin typeface="Arial" pitchFamily="34" charset="0"/>
                <a:cs typeface="Arial" pitchFamily="34" charset="0"/>
              </a:rPr>
              <a:t>We can define a </a:t>
            </a:r>
            <a:r>
              <a:rPr lang="en-US" sz="1200" b="1" dirty="0" smtClean="0">
                <a:latin typeface="Arial" pitchFamily="34" charset="0"/>
                <a:cs typeface="Arial" pitchFamily="34" charset="0"/>
              </a:rPr>
              <a:t>custom</a:t>
            </a:r>
            <a:r>
              <a:rPr lang="en-US" sz="1200" dirty="0" smtClean="0">
                <a:latin typeface="Arial" pitchFamily="34" charset="0"/>
                <a:cs typeface="Arial" pitchFamily="34" charset="0"/>
              </a:rPr>
              <a:t> webroot for the store:</a:t>
            </a:r>
          </a:p>
          <a:p>
            <a:pPr marL="857250" lvl="2" indent="-231775">
              <a:buClr>
                <a:srgbClr val="009BCC"/>
              </a:buClr>
              <a:buFont typeface="Arial" pitchFamily="34" charset="0"/>
              <a:buChar char="•"/>
            </a:pPr>
            <a:r>
              <a:rPr lang="en-US" sz="1200" dirty="0" smtClean="0">
                <a:latin typeface="Arial" pitchFamily="34" charset="0"/>
                <a:cs typeface="Arial" pitchFamily="34" charset="0"/>
              </a:rPr>
              <a:t>Modify this in/asianpaintsstorefront/</a:t>
            </a:r>
            <a:r>
              <a:rPr lang="en-US" sz="1200" b="1" dirty="0" smtClean="0">
                <a:latin typeface="Arial" pitchFamily="34" charset="0"/>
                <a:cs typeface="Arial" pitchFamily="34" charset="0"/>
              </a:rPr>
              <a:t>extensioninfo.xml</a:t>
            </a:r>
            <a:r>
              <a:rPr lang="en-US" sz="1200" dirty="0" smtClean="0">
                <a:latin typeface="Arial" pitchFamily="34" charset="0"/>
                <a:cs typeface="Arial" pitchFamily="34" charset="0"/>
              </a:rPr>
              <a:t>.</a:t>
            </a:r>
          </a:p>
          <a:p>
            <a:pPr marL="857250" lvl="2" indent="-231775">
              <a:buClr>
                <a:srgbClr val="009BCC"/>
              </a:buClr>
              <a:buFont typeface="Arial" pitchFamily="34" charset="0"/>
              <a:buChar char="•"/>
            </a:pPr>
            <a:endParaRPr lang="en-US" sz="1200" dirty="0" smtClean="0">
              <a:latin typeface="Arial" pitchFamily="34" charset="0"/>
              <a:cs typeface="Arial" pitchFamily="34" charset="0"/>
            </a:endParaRPr>
          </a:p>
          <a:p>
            <a:pPr marL="1246876" lvl="3" indent="-231775">
              <a:buClr>
                <a:srgbClr val="009BCC"/>
              </a:buClr>
            </a:pPr>
            <a:r>
              <a:rPr lang="en-US" sz="1200" dirty="0" smtClean="0">
                <a:latin typeface="Arial" pitchFamily="34" charset="0"/>
                <a:cs typeface="Arial" pitchFamily="34" charset="0"/>
              </a:rPr>
              <a:t>&lt;webmodule jspcompile="false" </a:t>
            </a:r>
            <a:r>
              <a:rPr lang="en-US" sz="1200" b="1" dirty="0" smtClean="0">
                <a:latin typeface="Arial" pitchFamily="34" charset="0"/>
                <a:cs typeface="Arial" pitchFamily="34" charset="0"/>
              </a:rPr>
              <a:t>webroot="/asianpaintsstorefront"</a:t>
            </a:r>
            <a:r>
              <a:rPr lang="en-US" sz="1200" dirty="0" smtClean="0">
                <a:latin typeface="Arial" pitchFamily="34" charset="0"/>
                <a:cs typeface="Arial" pitchFamily="34" charset="0"/>
              </a:rPr>
              <a:t>/&gt;</a:t>
            </a:r>
            <a:endParaRPr lang="en-US" sz="1200" dirty="0">
              <a:latin typeface="Arial" pitchFamily="34" charset="0"/>
              <a:cs typeface="Arial" pitchFamily="34" charset="0"/>
            </a:endParaRPr>
          </a:p>
        </p:txBody>
      </p:sp>
      <p:sp>
        <p:nvSpPr>
          <p:cNvPr id="4" name="Slide Number Placeholder 3"/>
          <p:cNvSpPr>
            <a:spLocks noGrp="1"/>
          </p:cNvSpPr>
          <p:nvPr>
            <p:ph type="sldNum" sz="quarter" idx="4"/>
          </p:nvPr>
        </p:nvSpPr>
        <p:spPr/>
        <p:txBody>
          <a:bodyPr/>
          <a:lstStyle/>
          <a:p>
            <a:pPr>
              <a:defRPr/>
            </a:pPr>
            <a:fld id="{9D48B0A8-A3BB-4090-A486-05597CC74740}" type="slidenum">
              <a:rPr lang="en-US" noProof="0" smtClean="0"/>
              <a:pPr>
                <a:defRPr/>
              </a:pPr>
              <a:t>13</a:t>
            </a:fld>
            <a:endParaRPr lang="en-US" noProof="0" dirty="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0" y="0"/>
            <a:ext cx="9144000" cy="990000"/>
          </a:xfrm>
        </p:spPr>
        <p:txBody>
          <a:bodyPr/>
          <a:lstStyle/>
          <a:p>
            <a:pPr lvl="0" algn="l"/>
            <a:r>
              <a:rPr lang="sv-SE" dirty="0" smtClean="0">
                <a:latin typeface="+mn-lt"/>
                <a:ea typeface="Cambria Math" pitchFamily="18" charset="0"/>
              </a:rPr>
              <a:t>		</a:t>
            </a:r>
            <a:br>
              <a:rPr lang="sv-SE" dirty="0" smtClean="0">
                <a:latin typeface="+mn-lt"/>
                <a:ea typeface="Cambria Math" pitchFamily="18" charset="0"/>
              </a:rPr>
            </a:br>
            <a:r>
              <a:rPr lang="sv-SE" dirty="0" smtClean="0">
                <a:latin typeface="Cambria Math" pitchFamily="18" charset="0"/>
                <a:ea typeface="Cambria Math" pitchFamily="18" charset="0"/>
              </a:rPr>
              <a:t>Cont..</a:t>
            </a:r>
            <a:endParaRPr lang="sv-SE" dirty="0">
              <a:latin typeface="+mn-lt"/>
              <a:ea typeface="Cambria Math" pitchFamily="18" charset="0"/>
            </a:endParaRPr>
          </a:p>
        </p:txBody>
      </p:sp>
      <p:sp>
        <p:nvSpPr>
          <p:cNvPr id="7" name="Content Placeholder 2"/>
          <p:cNvSpPr txBox="1">
            <a:spLocks/>
          </p:cNvSpPr>
          <p:nvPr/>
        </p:nvSpPr>
        <p:spPr>
          <a:xfrm>
            <a:off x="179512" y="1142988"/>
            <a:ext cx="8640960" cy="357190"/>
          </a:xfrm>
          <a:prstGeom prst="rect">
            <a:avLst/>
          </a:prstGeom>
          <a:noFill/>
          <a:ln w="9525">
            <a:noFill/>
            <a:miter lim="800000"/>
            <a:headEnd/>
            <a:tailEnd/>
          </a:ln>
        </p:spPr>
        <p:txBody>
          <a:bodyPr vert="horz" wrap="square" lIns="245434" tIns="30679" rIns="61358" bIns="30679" numCol="1" anchor="t" anchorCtr="0" compatLnSpc="1">
            <a:prstTxWarp prst="textNoShape">
              <a:avLst/>
            </a:prstTxWarp>
          </a:bodyPr>
          <a:lstStyle/>
          <a:p>
            <a:pPr marL="460375" indent="-231775" defTabSz="608790" fontAlgn="base">
              <a:spcBef>
                <a:spcPct val="20000"/>
              </a:spcBef>
              <a:spcAft>
                <a:spcPct val="0"/>
              </a:spcAft>
              <a:buClr>
                <a:srgbClr val="009BCC"/>
              </a:buClr>
              <a:buFont typeface="Wingdings" pitchFamily="2" charset="2"/>
              <a:buChar char="Ø"/>
            </a:pPr>
            <a:r>
              <a:rPr lang="en-US" sz="1200" dirty="0" smtClean="0">
                <a:solidFill>
                  <a:srgbClr val="000000"/>
                </a:solidFill>
                <a:cs typeface="Calibri" pitchFamily="34" charset="0"/>
              </a:rPr>
              <a:t>I</a:t>
            </a:r>
            <a:r>
              <a:rPr lang="en-IN" sz="1200" dirty="0" smtClean="0">
                <a:solidFill>
                  <a:srgbClr val="000000"/>
                </a:solidFill>
                <a:cs typeface="Calibri" pitchFamily="34" charset="0"/>
              </a:rPr>
              <a:t>n addition, we have to adjust </a:t>
            </a:r>
            <a:r>
              <a:rPr lang="en-IN" sz="1200" b="1" dirty="0" smtClean="0">
                <a:solidFill>
                  <a:srgbClr val="000000"/>
                </a:solidFill>
                <a:cs typeface="Calibri" pitchFamily="34" charset="0"/>
              </a:rPr>
              <a:t>local.properties</a:t>
            </a:r>
            <a:r>
              <a:rPr lang="en-IN" sz="1200" dirty="0" smtClean="0">
                <a:solidFill>
                  <a:srgbClr val="000000"/>
                </a:solidFill>
                <a:cs typeface="Calibri" pitchFamily="34" charset="0"/>
              </a:rPr>
              <a:t> to </a:t>
            </a:r>
            <a:r>
              <a:rPr lang="en-IN" sz="1200" b="1" dirty="0" smtClean="0">
                <a:solidFill>
                  <a:srgbClr val="000000"/>
                </a:solidFill>
                <a:cs typeface="Calibri" pitchFamily="34" charset="0"/>
              </a:rPr>
              <a:t>override</a:t>
            </a:r>
            <a:r>
              <a:rPr lang="en-IN" sz="1200" dirty="0" smtClean="0">
                <a:solidFill>
                  <a:srgbClr val="000000"/>
                </a:solidFill>
                <a:cs typeface="Calibri" pitchFamily="34" charset="0"/>
              </a:rPr>
              <a:t> properties defined in </a:t>
            </a:r>
            <a:r>
              <a:rPr lang="en-IN" sz="1200" b="1" dirty="0" smtClean="0">
                <a:solidFill>
                  <a:srgbClr val="000000"/>
                </a:solidFill>
                <a:cs typeface="Calibri" pitchFamily="34" charset="0"/>
              </a:rPr>
              <a:t>asianpaintsstorefront.</a:t>
            </a:r>
            <a:endParaRPr lang="en-US" sz="1200" dirty="0" smtClean="0">
              <a:cs typeface="Calibri" pitchFamily="34" charset="0"/>
            </a:endParaRPr>
          </a:p>
          <a:p>
            <a:pPr marL="232693" indent="-232693" defTabSz="608790" fontAlgn="base">
              <a:spcBef>
                <a:spcPct val="20000"/>
              </a:spcBef>
              <a:spcAft>
                <a:spcPct val="0"/>
              </a:spcAft>
              <a:buClr>
                <a:schemeClr val="tx2"/>
              </a:buClr>
            </a:pPr>
            <a:endParaRPr lang="en-US" sz="1600" dirty="0" smtClean="0">
              <a:cs typeface="Calibri" pitchFamily="34" charset="0"/>
            </a:endParaRPr>
          </a:p>
          <a:p>
            <a:pPr marL="232693" lvl="0" indent="-232693" defTabSz="608790" fontAlgn="base">
              <a:spcBef>
                <a:spcPct val="20000"/>
              </a:spcBef>
              <a:spcAft>
                <a:spcPct val="0"/>
              </a:spcAft>
              <a:buClr>
                <a:schemeClr val="tx2"/>
              </a:buClr>
              <a:buFont typeface="Wingdings" pitchFamily="2" charset="2"/>
              <a:buChar char="§"/>
            </a:pPr>
            <a:endParaRPr lang="en-US" sz="1000" b="1" dirty="0" smtClean="0">
              <a:cs typeface="Calibri" pitchFamily="34" charset="0"/>
            </a:endParaRPr>
          </a:p>
          <a:p>
            <a:pPr marL="460375" lvl="0" indent="-231775" defTabSz="608790" fontAlgn="base">
              <a:spcBef>
                <a:spcPct val="20000"/>
              </a:spcBef>
              <a:spcAft>
                <a:spcPct val="0"/>
              </a:spcAft>
              <a:buClr>
                <a:schemeClr val="tx2"/>
              </a:buClr>
              <a:buFont typeface="Wingdings" pitchFamily="2" charset="2"/>
              <a:buChar char="ü"/>
            </a:pPr>
            <a:endParaRPr kumimoji="0" lang="sv-SE" sz="1600" b="0" i="0" u="none" strike="noStrike" kern="1200" cap="none" spc="0" normalizeH="0" baseline="0" noProof="0" dirty="0" smtClean="0">
              <a:ln>
                <a:noFill/>
              </a:ln>
              <a:solidFill>
                <a:schemeClr val="tx1"/>
              </a:solidFill>
              <a:effectLst/>
              <a:uLnTx/>
              <a:uFillTx/>
              <a:cs typeface="Calibri" pitchFamily="34" charset="0"/>
            </a:endParaRPr>
          </a:p>
        </p:txBody>
      </p:sp>
      <p:graphicFrame>
        <p:nvGraphicFramePr>
          <p:cNvPr id="4" name="Table 3"/>
          <p:cNvGraphicFramePr>
            <a:graphicFrameLocks noGrp="1"/>
          </p:cNvGraphicFramePr>
          <p:nvPr/>
        </p:nvGraphicFramePr>
        <p:xfrm>
          <a:off x="1285852" y="1571616"/>
          <a:ext cx="6786609" cy="1043648"/>
        </p:xfrm>
        <a:graphic>
          <a:graphicData uri="http://schemas.openxmlformats.org/drawingml/2006/table">
            <a:tbl>
              <a:tblPr/>
              <a:tblGrid>
                <a:gridCol w="6786609"/>
              </a:tblGrid>
              <a:tr h="202400">
                <a:tc>
                  <a:txBody>
                    <a:bodyPr/>
                    <a:lstStyle/>
                    <a:p>
                      <a:pPr algn="just">
                        <a:lnSpc>
                          <a:spcPct val="115000"/>
                        </a:lnSpc>
                        <a:spcAft>
                          <a:spcPts val="0"/>
                        </a:spcAft>
                      </a:pPr>
                      <a:r>
                        <a:rPr lang="en-US" sz="1100" b="1" dirty="0">
                          <a:solidFill>
                            <a:schemeClr val="bg1"/>
                          </a:solidFill>
                          <a:latin typeface="Arial" pitchFamily="34" charset="0"/>
                          <a:ea typeface="Calibri"/>
                          <a:cs typeface="Arial" pitchFamily="34" charset="0"/>
                        </a:rPr>
                        <a:t>/config/</a:t>
                      </a:r>
                      <a:r>
                        <a:rPr lang="en-US" sz="1100" b="1" dirty="0" err="1">
                          <a:solidFill>
                            <a:schemeClr val="bg1"/>
                          </a:solidFill>
                          <a:latin typeface="Arial" pitchFamily="34" charset="0"/>
                          <a:ea typeface="Calibri"/>
                          <a:cs typeface="Arial" pitchFamily="34" charset="0"/>
                        </a:rPr>
                        <a:t>local.properties</a:t>
                      </a:r>
                      <a:endParaRPr lang="en-IN" sz="1100" dirty="0">
                        <a:solidFill>
                          <a:schemeClr val="bg1"/>
                        </a:solidFill>
                        <a:latin typeface="Arial" pitchFamily="34" charset="0"/>
                        <a:ea typeface="Calibri"/>
                        <a:cs typeface="Arial"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solidFill>
                  </a:tcPr>
                </a:tc>
              </a:tr>
              <a:tr h="797732">
                <a:tc>
                  <a:txBody>
                    <a:bodyPr/>
                    <a:lstStyle/>
                    <a:p>
                      <a:pPr>
                        <a:lnSpc>
                          <a:spcPct val="115000"/>
                        </a:lnSpc>
                        <a:spcAft>
                          <a:spcPts val="0"/>
                        </a:spcAft>
                      </a:pPr>
                      <a:r>
                        <a:rPr lang="en-US" sz="1200" b="0" dirty="0" smtClean="0">
                          <a:solidFill>
                            <a:srgbClr val="000000"/>
                          </a:solidFill>
                          <a:latin typeface="Arial" pitchFamily="34" charset="0"/>
                          <a:ea typeface="Times New Roman"/>
                          <a:cs typeface="Arial" pitchFamily="34" charset="0"/>
                        </a:rPr>
                        <a:t>asianpaints storefront.webroot</a:t>
                      </a:r>
                      <a:r>
                        <a:rPr lang="en-US" sz="1200" b="0" dirty="0">
                          <a:solidFill>
                            <a:srgbClr val="000000"/>
                          </a:solidFill>
                          <a:latin typeface="Arial" pitchFamily="34" charset="0"/>
                          <a:ea typeface="Times New Roman"/>
                          <a:cs typeface="Arial" pitchFamily="34" charset="0"/>
                        </a:rPr>
                        <a:t>=/store</a:t>
                      </a:r>
                      <a:br>
                        <a:rPr lang="en-US" sz="1200" b="0" dirty="0">
                          <a:solidFill>
                            <a:srgbClr val="000000"/>
                          </a:solidFill>
                          <a:latin typeface="Arial" pitchFamily="34" charset="0"/>
                          <a:ea typeface="Times New Roman"/>
                          <a:cs typeface="Arial" pitchFamily="34" charset="0"/>
                        </a:rPr>
                      </a:br>
                      <a:r>
                        <a:rPr lang="en-US" sz="1200" b="0" dirty="0">
                          <a:solidFill>
                            <a:srgbClr val="000000"/>
                          </a:solidFill>
                          <a:latin typeface="Arial" pitchFamily="34" charset="0"/>
                          <a:ea typeface="Times New Roman"/>
                          <a:cs typeface="Arial" pitchFamily="34" charset="0"/>
                        </a:rPr>
                        <a:t>storefrontContextRoot=/store</a:t>
                      </a:r>
                      <a:br>
                        <a:rPr lang="en-US" sz="1200" b="0" dirty="0">
                          <a:solidFill>
                            <a:srgbClr val="000000"/>
                          </a:solidFill>
                          <a:latin typeface="Arial" pitchFamily="34" charset="0"/>
                          <a:ea typeface="Times New Roman"/>
                          <a:cs typeface="Arial" pitchFamily="34" charset="0"/>
                        </a:rPr>
                      </a:br>
                      <a:r>
                        <a:rPr lang="en-US" sz="1200" b="0" dirty="0" smtClean="0">
                          <a:solidFill>
                            <a:srgbClr val="000000"/>
                          </a:solidFill>
                          <a:latin typeface="Arial" pitchFamily="34" charset="0"/>
                          <a:ea typeface="Times New Roman"/>
                          <a:cs typeface="Arial" pitchFamily="34" charset="0"/>
                        </a:rPr>
                        <a:t>website.asianpaints .</a:t>
                      </a:r>
                      <a:r>
                        <a:rPr lang="en-US" sz="1200" b="0" dirty="0">
                          <a:solidFill>
                            <a:srgbClr val="000000"/>
                          </a:solidFill>
                          <a:latin typeface="Arial" pitchFamily="34" charset="0"/>
                          <a:ea typeface="Times New Roman"/>
                          <a:cs typeface="Arial" pitchFamily="34" charset="0"/>
                        </a:rPr>
                        <a:t>http=http</a:t>
                      </a:r>
                      <a:r>
                        <a:rPr lang="en-US" sz="1200" b="0" dirty="0" smtClean="0">
                          <a:solidFill>
                            <a:srgbClr val="000000"/>
                          </a:solidFill>
                          <a:latin typeface="Arial" pitchFamily="34" charset="0"/>
                          <a:ea typeface="Times New Roman"/>
                          <a:cs typeface="Arial" pitchFamily="34" charset="0"/>
                        </a:rPr>
                        <a:t>://asianpaints .local:9001/asianpaintsstorefront</a:t>
                      </a:r>
                      <a:r>
                        <a:rPr lang="en-US" sz="1200" b="0" dirty="0">
                          <a:solidFill>
                            <a:srgbClr val="000000"/>
                          </a:solidFill>
                          <a:latin typeface="Arial" pitchFamily="34" charset="0"/>
                          <a:ea typeface="Times New Roman"/>
                          <a:cs typeface="Arial" pitchFamily="34" charset="0"/>
                        </a:rPr>
                        <a:t/>
                      </a:r>
                      <a:br>
                        <a:rPr lang="en-US" sz="1200" b="0" dirty="0">
                          <a:solidFill>
                            <a:srgbClr val="000000"/>
                          </a:solidFill>
                          <a:latin typeface="Arial" pitchFamily="34" charset="0"/>
                          <a:ea typeface="Times New Roman"/>
                          <a:cs typeface="Arial" pitchFamily="34" charset="0"/>
                        </a:rPr>
                      </a:br>
                      <a:r>
                        <a:rPr lang="en-US" sz="1200" b="0" dirty="0" smtClean="0">
                          <a:solidFill>
                            <a:srgbClr val="000000"/>
                          </a:solidFill>
                          <a:latin typeface="Arial" pitchFamily="34" charset="0"/>
                          <a:ea typeface="Times New Roman"/>
                          <a:cs typeface="Arial" pitchFamily="34" charset="0"/>
                        </a:rPr>
                        <a:t>website.asianpaints .</a:t>
                      </a:r>
                      <a:r>
                        <a:rPr lang="en-US" sz="1200" b="0" dirty="0">
                          <a:solidFill>
                            <a:srgbClr val="000000"/>
                          </a:solidFill>
                          <a:latin typeface="Arial" pitchFamily="34" charset="0"/>
                          <a:ea typeface="Times New Roman"/>
                          <a:cs typeface="Arial" pitchFamily="34" charset="0"/>
                        </a:rPr>
                        <a:t>https=https</a:t>
                      </a:r>
                      <a:r>
                        <a:rPr lang="en-US" sz="1200" b="0" dirty="0" smtClean="0">
                          <a:solidFill>
                            <a:srgbClr val="000000"/>
                          </a:solidFill>
                          <a:latin typeface="Arial" pitchFamily="34" charset="0"/>
                          <a:ea typeface="Times New Roman"/>
                          <a:cs typeface="Arial" pitchFamily="34" charset="0"/>
                        </a:rPr>
                        <a:t>://asianpaints . local:9002/asianpaintsstorefront</a:t>
                      </a:r>
                      <a:endParaRPr lang="en-IN" sz="1200" b="0" dirty="0">
                        <a:latin typeface="Arial" pitchFamily="34" charset="0"/>
                        <a:ea typeface="Calibri"/>
                        <a:cs typeface="Arial"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5" name="Content Placeholder 2"/>
          <p:cNvSpPr txBox="1">
            <a:spLocks/>
          </p:cNvSpPr>
          <p:nvPr/>
        </p:nvSpPr>
        <p:spPr>
          <a:xfrm>
            <a:off x="428596" y="2928938"/>
            <a:ext cx="8283770" cy="571504"/>
          </a:xfrm>
          <a:prstGeom prst="rect">
            <a:avLst/>
          </a:prstGeom>
          <a:noFill/>
          <a:ln w="9525">
            <a:noFill/>
            <a:miter lim="800000"/>
            <a:headEnd/>
            <a:tailEnd/>
          </a:ln>
        </p:spPr>
        <p:txBody>
          <a:bodyPr vert="horz" wrap="square" lIns="245434" tIns="30679" rIns="61358" bIns="30679" numCol="1" anchor="t" anchorCtr="0" compatLnSpc="1">
            <a:prstTxWarp prst="textNoShape">
              <a:avLst/>
            </a:prstTxWarp>
          </a:bodyPr>
          <a:lstStyle/>
          <a:p>
            <a:pPr marL="231775" lvl="0" indent="-231775" defTabSz="608790" fontAlgn="base">
              <a:spcBef>
                <a:spcPct val="20000"/>
              </a:spcBef>
              <a:spcAft>
                <a:spcPct val="0"/>
              </a:spcAft>
              <a:buClr>
                <a:srgbClr val="009BCC"/>
              </a:buClr>
              <a:buFont typeface="Wingdings" pitchFamily="2" charset="2"/>
              <a:buChar char="ü"/>
            </a:pPr>
            <a:r>
              <a:rPr lang="en-IN" sz="1200" dirty="0" smtClean="0">
                <a:solidFill>
                  <a:srgbClr val="000000"/>
                </a:solidFill>
                <a:cs typeface="Calibri" pitchFamily="34" charset="0"/>
              </a:rPr>
              <a:t>Now </a:t>
            </a:r>
            <a:r>
              <a:rPr lang="en-IN" sz="1200" b="1" dirty="0" smtClean="0">
                <a:solidFill>
                  <a:srgbClr val="000000"/>
                </a:solidFill>
                <a:cs typeface="Calibri" pitchFamily="34" charset="0"/>
              </a:rPr>
              <a:t>rebuild</a:t>
            </a:r>
            <a:r>
              <a:rPr lang="en-IN" sz="1200" dirty="0" smtClean="0">
                <a:solidFill>
                  <a:srgbClr val="000000"/>
                </a:solidFill>
                <a:cs typeface="Calibri" pitchFamily="34" charset="0"/>
              </a:rPr>
              <a:t> the code base (ant clean all) and restart the hybris server.</a:t>
            </a:r>
          </a:p>
          <a:p>
            <a:pPr marL="231775" lvl="0" indent="-231775" defTabSz="608790" fontAlgn="base">
              <a:spcBef>
                <a:spcPct val="20000"/>
              </a:spcBef>
              <a:spcAft>
                <a:spcPct val="0"/>
              </a:spcAft>
              <a:buClr>
                <a:srgbClr val="009BCC"/>
              </a:buClr>
              <a:buFont typeface="Wingdings" pitchFamily="2" charset="2"/>
              <a:buChar char="ü"/>
            </a:pPr>
            <a:r>
              <a:rPr lang="en-US" sz="1200" dirty="0" smtClean="0"/>
              <a:t>Navigate to  </a:t>
            </a:r>
            <a:r>
              <a:rPr lang="en-US" sz="1200" u="sng" dirty="0" smtClean="0">
                <a:hlinkClick r:id="rId2"/>
              </a:rPr>
              <a:t>http://localhost:9001</a:t>
            </a:r>
            <a:r>
              <a:rPr lang="en-US" sz="1200" dirty="0" smtClean="0"/>
              <a:t> then Platform</a:t>
            </a:r>
            <a:endParaRPr lang="en-IN" sz="1200" dirty="0" smtClean="0">
              <a:solidFill>
                <a:srgbClr val="000000"/>
              </a:solidFill>
              <a:cs typeface="Calibri" pitchFamily="34" charset="0"/>
            </a:endParaRPr>
          </a:p>
          <a:p>
            <a:pPr marL="231775" lvl="0" indent="-231775" defTabSz="608790" fontAlgn="base">
              <a:spcBef>
                <a:spcPct val="20000"/>
              </a:spcBef>
              <a:spcAft>
                <a:spcPct val="0"/>
              </a:spcAft>
              <a:buClr>
                <a:srgbClr val="009BCC"/>
              </a:buClr>
              <a:buFont typeface="Wingdings" pitchFamily="2" charset="2"/>
              <a:buChar char="ü"/>
            </a:pPr>
            <a:endParaRPr lang="en-IN" sz="1400" dirty="0" smtClean="0">
              <a:solidFill>
                <a:srgbClr val="000000"/>
              </a:solidFill>
              <a:cs typeface="Calibri" pitchFamily="34" charset="0"/>
            </a:endParaRPr>
          </a:p>
          <a:p>
            <a:pPr marL="231775" lvl="0" indent="-231775" defTabSz="608790" fontAlgn="base">
              <a:spcBef>
                <a:spcPct val="20000"/>
              </a:spcBef>
              <a:spcAft>
                <a:spcPct val="0"/>
              </a:spcAft>
              <a:buClr>
                <a:srgbClr val="009BCC"/>
              </a:buClr>
              <a:buFont typeface="Wingdings" pitchFamily="2" charset="2"/>
              <a:buChar char="Ø"/>
            </a:pPr>
            <a:endParaRPr kumimoji="0" lang="sv-SE" sz="1600" b="0" i="0" u="none" strike="noStrike" kern="1200" cap="none" spc="0" normalizeH="0" baseline="0" noProof="0" dirty="0" smtClean="0">
              <a:ln>
                <a:noFill/>
              </a:ln>
              <a:solidFill>
                <a:schemeClr val="tx1"/>
              </a:solidFill>
              <a:effectLst/>
              <a:uLnTx/>
              <a:uFillTx/>
              <a:cs typeface="Calibri" pitchFamily="34" charset="0"/>
            </a:endParaRPr>
          </a:p>
        </p:txBody>
      </p:sp>
      <p:sp>
        <p:nvSpPr>
          <p:cNvPr id="8" name="Slide Number Placeholder 7"/>
          <p:cNvSpPr>
            <a:spLocks noGrp="1"/>
          </p:cNvSpPr>
          <p:nvPr>
            <p:ph type="sldNum" sz="quarter" idx="4"/>
          </p:nvPr>
        </p:nvSpPr>
        <p:spPr>
          <a:xfrm>
            <a:off x="8660298" y="5331999"/>
            <a:ext cx="260730" cy="183127"/>
          </a:xfrm>
        </p:spPr>
        <p:txBody>
          <a:bodyPr/>
          <a:lstStyle/>
          <a:p>
            <a:pPr>
              <a:defRPr/>
            </a:pPr>
            <a:fld id="{9D48B0A8-A3BB-4090-A486-05597CC74740}" type="slidenum">
              <a:rPr lang="en-US" sz="1400" noProof="0" smtClean="0">
                <a:latin typeface="+mn-lt"/>
                <a:cs typeface="Calibri" pitchFamily="34" charset="0"/>
              </a:rPr>
              <a:pPr>
                <a:defRPr/>
              </a:pPr>
              <a:t>14</a:t>
            </a:fld>
            <a:endParaRPr lang="en-US" sz="1400" noProof="0" dirty="0">
              <a:latin typeface="+mn-lt"/>
              <a:cs typeface="Calibri" pitchFamily="34" charset="0"/>
            </a:endParaRPr>
          </a:p>
        </p:txBody>
      </p:sp>
      <p:pic>
        <p:nvPicPr>
          <p:cNvPr id="5122" name="Picture 2" descr="D:\Users\vvushako\Desktop\HAC\core.PNG"/>
          <p:cNvPicPr>
            <a:picLocks noChangeAspect="1" noChangeArrowheads="1"/>
          </p:cNvPicPr>
          <p:nvPr/>
        </p:nvPicPr>
        <p:blipFill>
          <a:blip r:embed="rId3" cstate="print"/>
          <a:srcRect/>
          <a:stretch>
            <a:fillRect/>
          </a:stretch>
        </p:blipFill>
        <p:spPr bwMode="auto">
          <a:xfrm>
            <a:off x="1907704" y="3649588"/>
            <a:ext cx="3876675" cy="1181100"/>
          </a:xfrm>
          <a:prstGeom prst="rect">
            <a:avLst/>
          </a:prstGeom>
          <a:noFill/>
        </p:spPr>
      </p:pic>
    </p:spTree>
  </p:cSld>
  <p:clrMapOvr>
    <a:masterClrMapping/>
  </p:clrMapOvr>
  <p:transition spd="med">
    <p:push dir="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0" y="0"/>
            <a:ext cx="9144000" cy="990000"/>
          </a:xfrm>
        </p:spPr>
        <p:txBody>
          <a:bodyPr/>
          <a:lstStyle/>
          <a:p>
            <a:pPr lvl="0" algn="l"/>
            <a:r>
              <a:rPr lang="sv-SE" dirty="0" smtClean="0">
                <a:latin typeface="Cambria Math" pitchFamily="18" charset="0"/>
                <a:ea typeface="Cambria Math" pitchFamily="18" charset="0"/>
              </a:rPr>
              <a:t>		</a:t>
            </a:r>
            <a:br>
              <a:rPr lang="sv-SE" dirty="0" smtClean="0">
                <a:latin typeface="Cambria Math" pitchFamily="18" charset="0"/>
                <a:ea typeface="Cambria Math" pitchFamily="18" charset="0"/>
              </a:rPr>
            </a:br>
            <a:r>
              <a:rPr lang="sv-SE" dirty="0" smtClean="0">
                <a:latin typeface="Cambria Math" pitchFamily="18" charset="0"/>
                <a:ea typeface="Cambria Math" pitchFamily="18" charset="0"/>
              </a:rPr>
              <a:t>Cont..</a:t>
            </a:r>
            <a:endParaRPr lang="sv-SE" dirty="0">
              <a:latin typeface="Cambria Math" pitchFamily="18" charset="0"/>
              <a:ea typeface="Cambria Math" pitchFamily="18" charset="0"/>
            </a:endParaRPr>
          </a:p>
        </p:txBody>
      </p:sp>
      <p:sp>
        <p:nvSpPr>
          <p:cNvPr id="7" name="Content Placeholder 2"/>
          <p:cNvSpPr txBox="1">
            <a:spLocks/>
          </p:cNvSpPr>
          <p:nvPr/>
        </p:nvSpPr>
        <p:spPr>
          <a:xfrm>
            <a:off x="179512" y="985292"/>
            <a:ext cx="8640960" cy="4104456"/>
          </a:xfrm>
          <a:prstGeom prst="rect">
            <a:avLst/>
          </a:prstGeom>
          <a:noFill/>
          <a:ln w="9525">
            <a:noFill/>
            <a:miter lim="800000"/>
            <a:headEnd/>
            <a:tailEnd/>
          </a:ln>
        </p:spPr>
        <p:txBody>
          <a:bodyPr vert="horz" wrap="square" lIns="245434" tIns="30679" rIns="61358" bIns="30679" numCol="1" anchor="t" anchorCtr="0" compatLnSpc="1">
            <a:prstTxWarp prst="textNoShape">
              <a:avLst/>
            </a:prstTxWarp>
          </a:bodyPr>
          <a:lstStyle/>
          <a:p>
            <a:pPr marL="688975" indent="-231775" defTabSz="608790" fontAlgn="base">
              <a:spcBef>
                <a:spcPct val="20000"/>
              </a:spcBef>
              <a:spcAft>
                <a:spcPct val="0"/>
              </a:spcAft>
              <a:buClr>
                <a:srgbClr val="009BCC"/>
              </a:buClr>
            </a:pPr>
            <a:endParaRPr lang="en-US" sz="1300" dirty="0" smtClean="0">
              <a:solidFill>
                <a:srgbClr val="000000"/>
              </a:solidFill>
              <a:latin typeface="Arial" pitchFamily="34" charset="0"/>
              <a:cs typeface="Arial" pitchFamily="34" charset="0"/>
            </a:endParaRPr>
          </a:p>
          <a:p>
            <a:pPr marL="457200" lvl="2" indent="-231775" defTabSz="608790" fontAlgn="base">
              <a:spcBef>
                <a:spcPct val="20000"/>
              </a:spcBef>
              <a:spcAft>
                <a:spcPct val="0"/>
              </a:spcAft>
              <a:buClr>
                <a:srgbClr val="009BCC"/>
              </a:buClr>
              <a:buFont typeface="Wingdings" pitchFamily="2" charset="2"/>
              <a:buChar char="Ø"/>
            </a:pPr>
            <a:r>
              <a:rPr lang="en-US" sz="1300" dirty="0" smtClean="0">
                <a:latin typeface="Arial" pitchFamily="34" charset="0"/>
                <a:cs typeface="Arial" pitchFamily="34" charset="0"/>
              </a:rPr>
              <a:t>After this modify java class InitialDataSystemSetup.</a:t>
            </a:r>
          </a:p>
          <a:p>
            <a:pPr marL="457200" lvl="2" indent="-231775" defTabSz="608790" fontAlgn="base">
              <a:spcBef>
                <a:spcPct val="20000"/>
              </a:spcBef>
              <a:spcAft>
                <a:spcPct val="0"/>
              </a:spcAft>
              <a:buClr>
                <a:srgbClr val="009BCC"/>
              </a:buClr>
              <a:buFont typeface="Wingdings" pitchFamily="2" charset="2"/>
              <a:buChar char="Ø"/>
            </a:pPr>
            <a:endParaRPr lang="en-US" sz="1300" dirty="0" smtClean="0">
              <a:latin typeface="Arial" pitchFamily="34" charset="0"/>
              <a:cs typeface="Arial" pitchFamily="34" charset="0"/>
            </a:endParaRPr>
          </a:p>
          <a:p>
            <a:pPr marL="457200" lvl="2" indent="-231775" defTabSz="608790" fontAlgn="base">
              <a:spcBef>
                <a:spcPct val="20000"/>
              </a:spcBef>
              <a:spcAft>
                <a:spcPct val="0"/>
              </a:spcAft>
              <a:buClr>
                <a:srgbClr val="009BCC"/>
              </a:buClr>
              <a:buFont typeface="Wingdings" pitchFamily="2" charset="2"/>
              <a:buChar char="Ø"/>
            </a:pPr>
            <a:r>
              <a:rPr lang="en-US" sz="1300" dirty="0" smtClean="0">
                <a:latin typeface="Arial" pitchFamily="34" charset="0"/>
                <a:cs typeface="Arial" pitchFamily="34" charset="0"/>
              </a:rPr>
              <a:t>Next is Impex Basic Store data</a:t>
            </a:r>
          </a:p>
          <a:p>
            <a:pPr marL="742950" lvl="2" indent="-231775" defTabSz="608790" fontAlgn="base">
              <a:spcBef>
                <a:spcPct val="20000"/>
              </a:spcBef>
              <a:spcAft>
                <a:spcPct val="0"/>
              </a:spcAft>
              <a:buClr>
                <a:srgbClr val="009BCC"/>
              </a:buClr>
              <a:buFont typeface="Wingdings" pitchFamily="2" charset="2"/>
              <a:buChar char="ü"/>
            </a:pPr>
            <a:r>
              <a:rPr lang="en-US" sz="1200" dirty="0" smtClean="0">
                <a:latin typeface="Arial" pitchFamily="34" charset="0"/>
                <a:cs typeface="Arial" pitchFamily="34" charset="0"/>
              </a:rPr>
              <a:t>In this we will provide impex files for the basic Asian Paints store data.(like store.impex,site.impex,solr.impex,etc)</a:t>
            </a:r>
          </a:p>
          <a:p>
            <a:pPr marL="742950" lvl="2" indent="-231775" defTabSz="608790" fontAlgn="base">
              <a:spcBef>
                <a:spcPct val="20000"/>
              </a:spcBef>
              <a:spcAft>
                <a:spcPct val="0"/>
              </a:spcAft>
              <a:buClr>
                <a:srgbClr val="009BCC"/>
              </a:buClr>
              <a:buFont typeface="Wingdings" pitchFamily="2" charset="2"/>
              <a:buChar char="ü"/>
            </a:pPr>
            <a:r>
              <a:rPr lang="en-US" sz="1200" dirty="0" smtClean="0">
                <a:latin typeface="Arial" pitchFamily="34" charset="0"/>
                <a:cs typeface="Arial" pitchFamily="34" charset="0"/>
              </a:rPr>
              <a:t> The data is imported by CoreSystemSetup using an initialization hook.</a:t>
            </a:r>
          </a:p>
          <a:p>
            <a:pPr marL="742950" lvl="2" indent="-231775" defTabSz="608790" fontAlgn="base">
              <a:spcBef>
                <a:spcPct val="20000"/>
              </a:spcBef>
              <a:spcAft>
                <a:spcPct val="0"/>
              </a:spcAft>
              <a:buClr>
                <a:srgbClr val="009BCC"/>
              </a:buClr>
            </a:pPr>
            <a:endParaRPr lang="en-US" sz="500" dirty="0" smtClean="0"/>
          </a:p>
          <a:p>
            <a:pPr marL="850001" lvl="1" indent="-231775" defTabSz="608790" fontAlgn="base">
              <a:spcBef>
                <a:spcPct val="20000"/>
              </a:spcBef>
              <a:spcAft>
                <a:spcPct val="0"/>
              </a:spcAft>
              <a:buClr>
                <a:schemeClr val="tx2"/>
              </a:buClr>
            </a:pPr>
            <a:endParaRPr lang="en-US" sz="1400" dirty="0" smtClean="0">
              <a:latin typeface="Calibri" pitchFamily="34" charset="0"/>
              <a:cs typeface="Calibri" pitchFamily="34" charset="0"/>
            </a:endParaRPr>
          </a:p>
          <a:p>
            <a:pPr marL="232693" indent="-232693" defTabSz="608790" fontAlgn="base">
              <a:spcBef>
                <a:spcPct val="20000"/>
              </a:spcBef>
              <a:spcAft>
                <a:spcPct val="0"/>
              </a:spcAft>
              <a:buClr>
                <a:schemeClr val="tx2"/>
              </a:buClr>
            </a:pPr>
            <a:endParaRPr lang="en-US" sz="1600" dirty="0" smtClean="0">
              <a:latin typeface="Calibri" pitchFamily="34" charset="0"/>
              <a:cs typeface="Calibri" pitchFamily="34" charset="0"/>
            </a:endParaRPr>
          </a:p>
          <a:p>
            <a:pPr marL="232693" lvl="0" indent="-232693" defTabSz="608790" fontAlgn="base">
              <a:spcBef>
                <a:spcPct val="20000"/>
              </a:spcBef>
              <a:spcAft>
                <a:spcPct val="0"/>
              </a:spcAft>
              <a:buClr>
                <a:schemeClr val="tx2"/>
              </a:buClr>
              <a:buFont typeface="Wingdings" pitchFamily="2" charset="2"/>
              <a:buChar char="§"/>
            </a:pPr>
            <a:endParaRPr lang="en-US" sz="1000" dirty="0" smtClean="0">
              <a:latin typeface="Calibri" pitchFamily="34" charset="0"/>
              <a:cs typeface="Calibri" pitchFamily="34" charset="0"/>
            </a:endParaRPr>
          </a:p>
          <a:p>
            <a:pPr marL="460375" lvl="0" indent="-231775" defTabSz="608790" fontAlgn="base">
              <a:spcBef>
                <a:spcPct val="20000"/>
              </a:spcBef>
              <a:spcAft>
                <a:spcPct val="0"/>
              </a:spcAft>
              <a:buClr>
                <a:schemeClr val="tx2"/>
              </a:buClr>
              <a:buFont typeface="Wingdings" pitchFamily="2" charset="2"/>
              <a:buChar char="ü"/>
            </a:pPr>
            <a:endParaRPr kumimoji="0" lang="sv-SE" sz="1600" i="0" u="none" strike="noStrike" kern="1200" cap="none" spc="0" normalizeH="0" baseline="0" noProof="0" dirty="0" smtClean="0">
              <a:ln>
                <a:noFill/>
              </a:ln>
              <a:solidFill>
                <a:schemeClr val="tx1"/>
              </a:solidFill>
              <a:effectLst/>
              <a:uLnTx/>
              <a:uFillTx/>
              <a:latin typeface="Calibri" pitchFamily="34" charset="0"/>
              <a:cs typeface="Calibri" pitchFamily="34" charset="0"/>
            </a:endParaRPr>
          </a:p>
        </p:txBody>
      </p:sp>
      <p:sp>
        <p:nvSpPr>
          <p:cNvPr id="4" name="Slide Number Placeholder 3"/>
          <p:cNvSpPr>
            <a:spLocks noGrp="1"/>
          </p:cNvSpPr>
          <p:nvPr>
            <p:ph type="sldNum" sz="quarter" idx="4"/>
          </p:nvPr>
        </p:nvSpPr>
        <p:spPr>
          <a:xfrm>
            <a:off x="8676328" y="5331197"/>
            <a:ext cx="244700" cy="184731"/>
          </a:xfrm>
        </p:spPr>
        <p:txBody>
          <a:bodyPr/>
          <a:lstStyle/>
          <a:p>
            <a:pPr>
              <a:defRPr/>
            </a:pPr>
            <a:fld id="{9D48B0A8-A3BB-4090-A486-05597CC74740}" type="slidenum">
              <a:rPr lang="en-US" sz="1400" noProof="0" smtClean="0">
                <a:latin typeface="Calibri" pitchFamily="34" charset="0"/>
                <a:cs typeface="Calibri" pitchFamily="34" charset="0"/>
              </a:rPr>
              <a:pPr>
                <a:defRPr/>
              </a:pPr>
              <a:t>15</a:t>
            </a:fld>
            <a:endParaRPr lang="en-US" sz="1400" noProof="0" dirty="0">
              <a:latin typeface="Calibri" pitchFamily="34" charset="0"/>
              <a:cs typeface="Calibri" pitchFamily="34" charset="0"/>
            </a:endParaRPr>
          </a:p>
        </p:txBody>
      </p:sp>
    </p:spTree>
  </p:cSld>
  <p:clrMapOvr>
    <a:masterClrMapping/>
  </p:clrMapOvr>
  <p:transition spd="med">
    <p:cover dir="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a:xfrm>
            <a:off x="8604448" y="5377780"/>
            <a:ext cx="244700" cy="184731"/>
          </a:xfrm>
        </p:spPr>
        <p:txBody>
          <a:bodyPr/>
          <a:lstStyle/>
          <a:p>
            <a:pPr>
              <a:defRPr/>
            </a:pPr>
            <a:fld id="{9D48B0A8-A3BB-4090-A486-05597CC74740}" type="slidenum">
              <a:rPr lang="en-US" sz="1400" noProof="0" smtClean="0">
                <a:latin typeface="Calibri" pitchFamily="34" charset="0"/>
                <a:cs typeface="Calibri" pitchFamily="34" charset="0"/>
              </a:rPr>
              <a:pPr>
                <a:defRPr/>
              </a:pPr>
              <a:t>16</a:t>
            </a:fld>
            <a:endParaRPr lang="en-US" sz="1400" noProof="0" dirty="0">
              <a:latin typeface="Calibri" pitchFamily="34" charset="0"/>
              <a:cs typeface="Calibri" pitchFamily="34" charset="0"/>
            </a:endParaRPr>
          </a:p>
        </p:txBody>
      </p:sp>
      <p:sp>
        <p:nvSpPr>
          <p:cNvPr id="7" name="Title 1"/>
          <p:cNvSpPr>
            <a:spLocks noGrp="1"/>
          </p:cNvSpPr>
          <p:nvPr>
            <p:ph type="title"/>
          </p:nvPr>
        </p:nvSpPr>
        <p:spPr>
          <a:xfrm>
            <a:off x="0" y="0"/>
            <a:ext cx="9144000" cy="990000"/>
          </a:xfrm>
        </p:spPr>
        <p:txBody>
          <a:bodyPr/>
          <a:lstStyle/>
          <a:p>
            <a:pPr lvl="0" algn="l"/>
            <a:r>
              <a:rPr lang="sv-SE" dirty="0" smtClean="0">
                <a:latin typeface="Cambria Math" pitchFamily="18" charset="0"/>
                <a:ea typeface="Cambria Math" pitchFamily="18" charset="0"/>
              </a:rPr>
              <a:t>		</a:t>
            </a:r>
            <a:br>
              <a:rPr lang="sv-SE" dirty="0" smtClean="0">
                <a:latin typeface="Cambria Math" pitchFamily="18" charset="0"/>
                <a:ea typeface="Cambria Math" pitchFamily="18" charset="0"/>
              </a:rPr>
            </a:br>
            <a:r>
              <a:rPr lang="sv-SE" dirty="0" smtClean="0">
                <a:latin typeface="Cambria Math" pitchFamily="18" charset="0"/>
                <a:ea typeface="Cambria Math" pitchFamily="18" charset="0"/>
              </a:rPr>
              <a:t>Cont..</a:t>
            </a:r>
            <a:endParaRPr lang="sv-SE" dirty="0">
              <a:latin typeface="Cambria Math" pitchFamily="18" charset="0"/>
              <a:ea typeface="Cambria Math" pitchFamily="18" charset="0"/>
            </a:endParaRPr>
          </a:p>
        </p:txBody>
      </p:sp>
      <p:graphicFrame>
        <p:nvGraphicFramePr>
          <p:cNvPr id="11" name="Table 10"/>
          <p:cNvGraphicFramePr>
            <a:graphicFrameLocks noGrp="1"/>
          </p:cNvGraphicFramePr>
          <p:nvPr/>
        </p:nvGraphicFramePr>
        <p:xfrm>
          <a:off x="1571604" y="1571616"/>
          <a:ext cx="6215106" cy="3050254"/>
        </p:xfrm>
        <a:graphic>
          <a:graphicData uri="http://schemas.openxmlformats.org/drawingml/2006/table">
            <a:tbl>
              <a:tblPr/>
              <a:tblGrid>
                <a:gridCol w="3107553"/>
                <a:gridCol w="3107553"/>
              </a:tblGrid>
              <a:tr h="219433">
                <a:tc>
                  <a:txBody>
                    <a:bodyPr/>
                    <a:lstStyle/>
                    <a:p>
                      <a:pPr>
                        <a:lnSpc>
                          <a:spcPct val="115000"/>
                        </a:lnSpc>
                        <a:spcAft>
                          <a:spcPts val="0"/>
                        </a:spcAft>
                      </a:pPr>
                      <a:r>
                        <a:rPr lang="en-US" sz="1100" b="1" dirty="0">
                          <a:solidFill>
                            <a:schemeClr val="bg1"/>
                          </a:solidFill>
                          <a:latin typeface="+mn-lt"/>
                          <a:ea typeface="Calibri"/>
                          <a:cs typeface="Times New Roman"/>
                        </a:rPr>
                        <a:t>File name</a:t>
                      </a:r>
                      <a:endParaRPr lang="en-IN" sz="1100" b="1" dirty="0">
                        <a:solidFill>
                          <a:schemeClr val="bg1"/>
                        </a:solidFill>
                        <a:latin typeface="+mn-lt"/>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solidFill>
                  </a:tcPr>
                </a:tc>
                <a:tc>
                  <a:txBody>
                    <a:bodyPr/>
                    <a:lstStyle/>
                    <a:p>
                      <a:pPr>
                        <a:lnSpc>
                          <a:spcPct val="115000"/>
                        </a:lnSpc>
                        <a:spcAft>
                          <a:spcPts val="0"/>
                        </a:spcAft>
                      </a:pPr>
                      <a:r>
                        <a:rPr lang="en-US" sz="1100" b="1" dirty="0">
                          <a:solidFill>
                            <a:schemeClr val="bg1"/>
                          </a:solidFill>
                          <a:latin typeface="+mn-lt"/>
                          <a:ea typeface="Calibri"/>
                          <a:cs typeface="Times New Roman"/>
                        </a:rPr>
                        <a:t>Description</a:t>
                      </a:r>
                      <a:endParaRPr lang="en-IN" sz="1100" b="1" dirty="0">
                        <a:solidFill>
                          <a:schemeClr val="bg1"/>
                        </a:solidFill>
                        <a:latin typeface="+mn-lt"/>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solidFill>
                  </a:tcPr>
                </a:tc>
              </a:tr>
              <a:tr h="219433">
                <a:tc>
                  <a:txBody>
                    <a:bodyPr/>
                    <a:lstStyle/>
                    <a:p>
                      <a:pPr>
                        <a:spcAft>
                          <a:spcPts val="0"/>
                        </a:spcAft>
                      </a:pPr>
                      <a:r>
                        <a:rPr lang="en-US" sz="1100" b="1" dirty="0" err="1">
                          <a:latin typeface="+mn-lt"/>
                          <a:ea typeface="Times New Roman"/>
                        </a:rPr>
                        <a:t>Store.impex</a:t>
                      </a:r>
                      <a:endParaRPr lang="en-IN" sz="1100" dirty="0">
                        <a:latin typeface="+mn-lt"/>
                        <a:ea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a:latin typeface="+mn-lt"/>
                          <a:ea typeface="Calibri"/>
                          <a:cs typeface="Times New Roman"/>
                        </a:rPr>
                        <a:t>This file contains store related information.</a:t>
                      </a:r>
                      <a:endParaRPr lang="en-IN" sz="1100">
                        <a:latin typeface="+mn-lt"/>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38867">
                <a:tc>
                  <a:txBody>
                    <a:bodyPr/>
                    <a:lstStyle/>
                    <a:p>
                      <a:pPr>
                        <a:spcAft>
                          <a:spcPts val="0"/>
                        </a:spcAft>
                      </a:pPr>
                      <a:r>
                        <a:rPr lang="en-US" sz="1100" b="1" dirty="0">
                          <a:latin typeface="+mn-lt"/>
                          <a:ea typeface="Times New Roman"/>
                        </a:rPr>
                        <a:t>Store-</a:t>
                      </a:r>
                      <a:r>
                        <a:rPr lang="en-US" sz="1100" b="1" dirty="0" err="1">
                          <a:latin typeface="+mn-lt"/>
                          <a:ea typeface="Times New Roman"/>
                        </a:rPr>
                        <a:t>en.impex</a:t>
                      </a:r>
                      <a:endParaRPr lang="en-IN" sz="1100" dirty="0">
                        <a:latin typeface="+mn-lt"/>
                        <a:ea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dirty="0">
                          <a:latin typeface="+mn-lt"/>
                          <a:ea typeface="Calibri"/>
                          <a:cs typeface="Times New Roman"/>
                        </a:rPr>
                        <a:t>This file </a:t>
                      </a:r>
                      <a:r>
                        <a:rPr lang="en-US" sz="1100" dirty="0" smtClean="0">
                          <a:latin typeface="+mn-lt"/>
                          <a:ea typeface="Calibri"/>
                          <a:cs typeface="Times New Roman"/>
                        </a:rPr>
                        <a:t>adds English</a:t>
                      </a:r>
                      <a:r>
                        <a:rPr lang="en-US" sz="1100" dirty="0">
                          <a:latin typeface="+mn-lt"/>
                          <a:ea typeface="Calibri"/>
                          <a:cs typeface="Times New Roman"/>
                        </a:rPr>
                        <a:t> localized attribute values for the basic store items.</a:t>
                      </a:r>
                      <a:endParaRPr lang="en-IN" sz="1100" dirty="0">
                        <a:latin typeface="+mn-lt"/>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877733">
                <a:tc>
                  <a:txBody>
                    <a:bodyPr/>
                    <a:lstStyle/>
                    <a:p>
                      <a:pPr>
                        <a:spcAft>
                          <a:spcPts val="0"/>
                        </a:spcAft>
                      </a:pPr>
                      <a:r>
                        <a:rPr lang="en-US" sz="1100" b="1" dirty="0" err="1">
                          <a:latin typeface="+mn-lt"/>
                          <a:ea typeface="Times New Roman"/>
                        </a:rPr>
                        <a:t>Site.impex</a:t>
                      </a:r>
                      <a:endParaRPr lang="en-IN" sz="1100" dirty="0">
                        <a:latin typeface="+mn-lt"/>
                        <a:ea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dirty="0">
                          <a:latin typeface="+mn-lt"/>
                          <a:ea typeface="Calibri"/>
                          <a:cs typeface="Times New Roman"/>
                        </a:rPr>
                        <a:t>This file adds basic site information to the configuration of the </a:t>
                      </a:r>
                      <a:r>
                        <a:rPr lang="en-US" sz="1100" dirty="0" smtClean="0">
                          <a:latin typeface="+mn-lt"/>
                          <a:ea typeface="Calibri"/>
                          <a:cs typeface="Times New Roman"/>
                        </a:rPr>
                        <a:t>Asian Paints shop </a:t>
                      </a:r>
                      <a:r>
                        <a:rPr lang="en-US" sz="1100" dirty="0">
                          <a:latin typeface="+mn-lt"/>
                          <a:ea typeface="Calibri"/>
                          <a:cs typeface="Times New Roman"/>
                        </a:rPr>
                        <a:t>- again you need to substitute several macros in the same way as in above </a:t>
                      </a:r>
                      <a:r>
                        <a:rPr lang="en-US" sz="1100" dirty="0" err="1">
                          <a:latin typeface="+mn-lt"/>
                          <a:ea typeface="Calibri"/>
                          <a:cs typeface="Times New Roman"/>
                        </a:rPr>
                        <a:t>store.impex</a:t>
                      </a:r>
                      <a:r>
                        <a:rPr lang="en-US" sz="1100" dirty="0">
                          <a:latin typeface="+mn-lt"/>
                          <a:ea typeface="Calibri"/>
                          <a:cs typeface="Times New Roman"/>
                        </a:rPr>
                        <a:t> file.</a:t>
                      </a:r>
                      <a:endParaRPr lang="en-IN" sz="1100" dirty="0">
                        <a:latin typeface="+mn-lt"/>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81623">
                <a:tc>
                  <a:txBody>
                    <a:bodyPr/>
                    <a:lstStyle/>
                    <a:p>
                      <a:pPr>
                        <a:spcAft>
                          <a:spcPts val="0"/>
                        </a:spcAft>
                      </a:pPr>
                      <a:r>
                        <a:rPr lang="en-US" sz="1100" b="1" dirty="0" err="1">
                          <a:latin typeface="+mn-lt"/>
                          <a:ea typeface="Times New Roman"/>
                        </a:rPr>
                        <a:t>Site_en.impex</a:t>
                      </a:r>
                      <a:endParaRPr lang="en-IN" sz="1100" dirty="0">
                        <a:latin typeface="+mn-lt"/>
                        <a:ea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100">
                          <a:latin typeface="+mn-lt"/>
                          <a:ea typeface="Times New Roman"/>
                        </a:rPr>
                        <a:t>Provide English-language localization for the hybris CMSSite.</a:t>
                      </a:r>
                      <a:endParaRPr lang="en-IN" sz="1100">
                        <a:latin typeface="+mn-lt"/>
                        <a:ea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81623">
                <a:tc>
                  <a:txBody>
                    <a:bodyPr/>
                    <a:lstStyle/>
                    <a:p>
                      <a:pPr>
                        <a:spcAft>
                          <a:spcPts val="0"/>
                        </a:spcAft>
                      </a:pPr>
                      <a:r>
                        <a:rPr lang="en-US" sz="1100" b="1" dirty="0" err="1">
                          <a:latin typeface="+mn-lt"/>
                          <a:ea typeface="Times New Roman"/>
                        </a:rPr>
                        <a:t>Solr.impex</a:t>
                      </a:r>
                      <a:endParaRPr lang="en-IN" sz="1100" dirty="0">
                        <a:latin typeface="+mn-lt"/>
                        <a:ea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100">
                          <a:latin typeface="+mn-lt"/>
                          <a:ea typeface="Times New Roman"/>
                        </a:rPr>
                        <a:t>Update the basic solr configuration, including information for ranges, facets, index names, etc.</a:t>
                      </a:r>
                      <a:endParaRPr lang="en-IN" sz="1100">
                        <a:latin typeface="+mn-lt"/>
                        <a:ea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90812">
                <a:tc>
                  <a:txBody>
                    <a:bodyPr/>
                    <a:lstStyle/>
                    <a:p>
                      <a:pPr>
                        <a:spcAft>
                          <a:spcPts val="0"/>
                        </a:spcAft>
                      </a:pPr>
                      <a:r>
                        <a:rPr lang="en-US" sz="1100" b="1" dirty="0" err="1">
                          <a:latin typeface="+mn-lt"/>
                          <a:ea typeface="Times New Roman"/>
                        </a:rPr>
                        <a:t>Solr_en.impex</a:t>
                      </a:r>
                      <a:endParaRPr lang="en-IN" sz="1100" dirty="0">
                        <a:latin typeface="+mn-lt"/>
                        <a:ea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100">
                          <a:latin typeface="+mn-lt"/>
                          <a:ea typeface="Times New Roman"/>
                        </a:rPr>
                        <a:t>Update the Solr localization.</a:t>
                      </a:r>
                      <a:endParaRPr lang="en-IN" sz="1100">
                        <a:latin typeface="+mn-lt"/>
                        <a:ea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19433">
                <a:tc>
                  <a:txBody>
                    <a:bodyPr/>
                    <a:lstStyle/>
                    <a:p>
                      <a:pPr>
                        <a:spcAft>
                          <a:spcPts val="0"/>
                        </a:spcAft>
                      </a:pPr>
                      <a:r>
                        <a:rPr lang="en-US" sz="1100" b="1" dirty="0" err="1">
                          <a:latin typeface="+mn-lt"/>
                          <a:ea typeface="Times New Roman"/>
                        </a:rPr>
                        <a:t>solrtrigger.impex</a:t>
                      </a:r>
                      <a:endParaRPr lang="en-IN" sz="1100" dirty="0">
                        <a:latin typeface="+mn-lt"/>
                        <a:ea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dirty="0">
                          <a:latin typeface="+mn-lt"/>
                          <a:ea typeface="Calibri"/>
                          <a:cs typeface="Times New Roman"/>
                        </a:rPr>
                        <a:t> </a:t>
                      </a:r>
                      <a:r>
                        <a:rPr lang="en-US" sz="1100" dirty="0" smtClean="0">
                          <a:latin typeface="+mn-lt"/>
                          <a:ea typeface="Calibri"/>
                          <a:cs typeface="Times New Roman"/>
                        </a:rPr>
                        <a:t>For  </a:t>
                      </a:r>
                      <a:r>
                        <a:rPr lang="en-US" sz="1100" dirty="0">
                          <a:latin typeface="+mn-lt"/>
                          <a:ea typeface="Calibri"/>
                          <a:cs typeface="Times New Roman"/>
                        </a:rPr>
                        <a:t>Solr indexing triggers.</a:t>
                      </a:r>
                      <a:endParaRPr lang="en-IN" sz="1100" dirty="0">
                        <a:latin typeface="+mn-lt"/>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12" name="Content Placeholder 2"/>
          <p:cNvSpPr txBox="1">
            <a:spLocks/>
          </p:cNvSpPr>
          <p:nvPr/>
        </p:nvSpPr>
        <p:spPr>
          <a:xfrm>
            <a:off x="785786" y="1000112"/>
            <a:ext cx="7677496" cy="374860"/>
          </a:xfrm>
          <a:prstGeom prst="rect">
            <a:avLst/>
          </a:prstGeom>
          <a:noFill/>
          <a:ln w="9525">
            <a:noFill/>
            <a:miter lim="800000"/>
            <a:headEnd/>
            <a:tailEnd/>
          </a:ln>
        </p:spPr>
        <p:txBody>
          <a:bodyPr vert="horz" wrap="square" lIns="245434" tIns="30679" rIns="61358" bIns="30679" numCol="1" anchor="t" anchorCtr="0" compatLnSpc="1">
            <a:prstTxWarp prst="textNoShape">
              <a:avLst/>
            </a:prstTxWarp>
          </a:bodyPr>
          <a:lstStyle/>
          <a:p>
            <a:pPr marL="460375" lvl="0" indent="-231775" defTabSz="608790" fontAlgn="base">
              <a:spcBef>
                <a:spcPct val="20000"/>
              </a:spcBef>
              <a:spcAft>
                <a:spcPct val="0"/>
              </a:spcAft>
              <a:buClr>
                <a:schemeClr val="tx2"/>
              </a:buClr>
            </a:pPr>
            <a:r>
              <a:rPr kumimoji="0" lang="sv-SE" sz="1400" b="0" i="0" u="none" strike="noStrike" kern="1200" cap="none" spc="0" normalizeH="0" baseline="0" noProof="0" dirty="0" smtClean="0">
                <a:ln>
                  <a:noFill/>
                </a:ln>
                <a:solidFill>
                  <a:schemeClr val="tx1"/>
                </a:solidFill>
                <a:effectLst/>
                <a:uLnTx/>
                <a:uFillTx/>
                <a:cs typeface="Calibri" pitchFamily="34" charset="0"/>
              </a:rPr>
              <a:t>Impex files for import</a:t>
            </a:r>
            <a:r>
              <a:rPr kumimoji="0" lang="sv-SE" sz="1400" b="0" i="0" u="none" strike="noStrike" kern="1200" cap="none" spc="0" normalizeH="0" noProof="0" dirty="0" smtClean="0">
                <a:ln>
                  <a:noFill/>
                </a:ln>
                <a:solidFill>
                  <a:schemeClr val="tx1"/>
                </a:solidFill>
                <a:effectLst/>
                <a:uLnTx/>
                <a:uFillTx/>
                <a:cs typeface="Calibri" pitchFamily="34" charset="0"/>
              </a:rPr>
              <a:t> </a:t>
            </a:r>
            <a:r>
              <a:rPr kumimoji="0" lang="sv-SE" sz="1400" i="0" u="none" strike="noStrike" kern="1200" cap="none" spc="0" normalizeH="0" noProof="0" dirty="0" smtClean="0">
                <a:ln>
                  <a:noFill/>
                </a:ln>
                <a:solidFill>
                  <a:schemeClr val="tx1"/>
                </a:solidFill>
                <a:effectLst/>
                <a:uLnTx/>
                <a:uFillTx/>
                <a:cs typeface="Calibri" pitchFamily="34" charset="0"/>
              </a:rPr>
              <a:t>Asianpaints </a:t>
            </a:r>
            <a:r>
              <a:rPr kumimoji="0" lang="sv-SE" sz="1400" i="0" u="none" strike="noStrike" kern="1200" cap="none" spc="0" normalizeH="0" baseline="0" noProof="0" dirty="0" smtClean="0">
                <a:ln>
                  <a:noFill/>
                </a:ln>
                <a:solidFill>
                  <a:schemeClr val="tx1"/>
                </a:solidFill>
                <a:effectLst/>
                <a:uLnTx/>
                <a:uFillTx/>
                <a:cs typeface="Calibri" pitchFamily="34" charset="0"/>
              </a:rPr>
              <a:t>Basic Store </a:t>
            </a:r>
            <a:r>
              <a:rPr kumimoji="0" lang="sv-SE" sz="1400" b="0" i="0" u="none" strike="noStrike" kern="1200" cap="none" spc="0" normalizeH="0" baseline="0" noProof="0" dirty="0" smtClean="0">
                <a:ln>
                  <a:noFill/>
                </a:ln>
                <a:solidFill>
                  <a:schemeClr val="tx1"/>
                </a:solidFill>
                <a:effectLst/>
                <a:uLnTx/>
                <a:uFillTx/>
                <a:cs typeface="Calibri" pitchFamily="34" charset="0"/>
              </a:rPr>
              <a:t>data:</a:t>
            </a:r>
          </a:p>
        </p:txBody>
      </p:sp>
    </p:spTree>
  </p:cSld>
  <p:clrMapOvr>
    <a:masterClrMapping/>
  </p:clrMapOvr>
  <p:transition>
    <p:wedg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a:xfrm>
            <a:off x="8676328" y="5331197"/>
            <a:ext cx="244700" cy="184731"/>
          </a:xfrm>
        </p:spPr>
        <p:txBody>
          <a:bodyPr/>
          <a:lstStyle/>
          <a:p>
            <a:pPr>
              <a:defRPr/>
            </a:pPr>
            <a:fld id="{9D48B0A8-A3BB-4090-A486-05597CC74740}" type="slidenum">
              <a:rPr lang="en-US" sz="1400" noProof="0" smtClean="0">
                <a:latin typeface="Calibri" pitchFamily="34" charset="0"/>
                <a:cs typeface="Calibri" pitchFamily="34" charset="0"/>
              </a:rPr>
              <a:pPr>
                <a:defRPr/>
              </a:pPr>
              <a:t>17</a:t>
            </a:fld>
            <a:endParaRPr lang="en-US" sz="1400" noProof="0" dirty="0">
              <a:latin typeface="Calibri" pitchFamily="34" charset="0"/>
              <a:cs typeface="Calibri" pitchFamily="34" charset="0"/>
            </a:endParaRPr>
          </a:p>
        </p:txBody>
      </p:sp>
      <p:sp>
        <p:nvSpPr>
          <p:cNvPr id="7" name="Title 1"/>
          <p:cNvSpPr>
            <a:spLocks noGrp="1"/>
          </p:cNvSpPr>
          <p:nvPr>
            <p:ph type="title"/>
          </p:nvPr>
        </p:nvSpPr>
        <p:spPr>
          <a:xfrm>
            <a:off x="0" y="0"/>
            <a:ext cx="9144000" cy="990000"/>
          </a:xfrm>
        </p:spPr>
        <p:txBody>
          <a:bodyPr/>
          <a:lstStyle/>
          <a:p>
            <a:pPr lvl="0" algn="l"/>
            <a:r>
              <a:rPr lang="sv-SE" dirty="0" smtClean="0">
                <a:latin typeface="Cambria Math" pitchFamily="18" charset="0"/>
                <a:ea typeface="Cambria Math" pitchFamily="18" charset="0"/>
              </a:rPr>
              <a:t>		</a:t>
            </a:r>
            <a:br>
              <a:rPr lang="sv-SE" dirty="0" smtClean="0">
                <a:latin typeface="Cambria Math" pitchFamily="18" charset="0"/>
                <a:ea typeface="Cambria Math" pitchFamily="18" charset="0"/>
              </a:rPr>
            </a:br>
            <a:r>
              <a:rPr lang="sv-SE" dirty="0" smtClean="0">
                <a:latin typeface="Cambria Math" pitchFamily="18" charset="0"/>
                <a:ea typeface="Cambria Math" pitchFamily="18" charset="0"/>
              </a:rPr>
              <a:t>Cont..</a:t>
            </a:r>
            <a:endParaRPr lang="sv-SE" dirty="0">
              <a:latin typeface="Cambria Math" pitchFamily="18" charset="0"/>
              <a:ea typeface="Cambria Math" pitchFamily="18" charset="0"/>
            </a:endParaRPr>
          </a:p>
        </p:txBody>
      </p:sp>
      <p:sp>
        <p:nvSpPr>
          <p:cNvPr id="12" name="Content Placeholder 2"/>
          <p:cNvSpPr txBox="1">
            <a:spLocks/>
          </p:cNvSpPr>
          <p:nvPr/>
        </p:nvSpPr>
        <p:spPr>
          <a:xfrm>
            <a:off x="500034" y="1071550"/>
            <a:ext cx="8001056" cy="357190"/>
          </a:xfrm>
          <a:prstGeom prst="rect">
            <a:avLst/>
          </a:prstGeom>
          <a:noFill/>
          <a:ln w="9525">
            <a:noFill/>
            <a:miter lim="800000"/>
            <a:headEnd/>
            <a:tailEnd/>
          </a:ln>
        </p:spPr>
        <p:txBody>
          <a:bodyPr vert="horz" wrap="square" lIns="245434" tIns="30679" rIns="61358" bIns="30679" numCol="1" anchor="t" anchorCtr="0" compatLnSpc="1">
            <a:prstTxWarp prst="textNoShape">
              <a:avLst/>
            </a:prstTxWarp>
          </a:bodyPr>
          <a:lstStyle/>
          <a:p>
            <a:pPr marL="457200" lvl="2" indent="-231775" defTabSz="608790" fontAlgn="base">
              <a:spcBef>
                <a:spcPct val="20000"/>
              </a:spcBef>
              <a:spcAft>
                <a:spcPct val="0"/>
              </a:spcAft>
              <a:buClr>
                <a:srgbClr val="009BCC"/>
              </a:buClr>
              <a:buFont typeface="Wingdings" pitchFamily="2" charset="2"/>
              <a:buChar char="Ø"/>
            </a:pPr>
            <a:r>
              <a:rPr lang="sv-SE" sz="1400" dirty="0" smtClean="0">
                <a:cs typeface="Calibri" pitchFamily="34" charset="0"/>
              </a:rPr>
              <a:t>Asian Paints Content Catalog Data:</a:t>
            </a:r>
          </a:p>
          <a:p>
            <a:pPr marL="457200" lvl="2" indent="-231775" defTabSz="608790" fontAlgn="base">
              <a:spcBef>
                <a:spcPct val="20000"/>
              </a:spcBef>
              <a:spcAft>
                <a:spcPct val="0"/>
              </a:spcAft>
              <a:buClr>
                <a:srgbClr val="009BCC"/>
              </a:buClr>
              <a:buFont typeface="Wingdings" pitchFamily="2" charset="2"/>
              <a:buChar char="Ø"/>
            </a:pPr>
            <a:endParaRPr kumimoji="0" lang="sv-SE" sz="1400" b="0" i="0" u="none" strike="noStrike" kern="1200" cap="none" spc="0" normalizeH="0" baseline="0" noProof="0" dirty="0" smtClean="0">
              <a:ln>
                <a:noFill/>
              </a:ln>
              <a:solidFill>
                <a:schemeClr val="tx1"/>
              </a:solidFill>
              <a:effectLst/>
              <a:uLnTx/>
              <a:uFillTx/>
              <a:cs typeface="Calibri" pitchFamily="34" charset="0"/>
            </a:endParaRPr>
          </a:p>
        </p:txBody>
      </p:sp>
      <p:graphicFrame>
        <p:nvGraphicFramePr>
          <p:cNvPr id="8" name="Table 7"/>
          <p:cNvGraphicFramePr>
            <a:graphicFrameLocks noGrp="1"/>
          </p:cNvGraphicFramePr>
          <p:nvPr/>
        </p:nvGraphicFramePr>
        <p:xfrm>
          <a:off x="1571604" y="1643054"/>
          <a:ext cx="6183652" cy="2917330"/>
        </p:xfrm>
        <a:graphic>
          <a:graphicData uri="http://schemas.openxmlformats.org/drawingml/2006/table">
            <a:tbl>
              <a:tblPr/>
              <a:tblGrid>
                <a:gridCol w="3091826"/>
                <a:gridCol w="3091826"/>
              </a:tblGrid>
              <a:tr h="233793">
                <a:tc>
                  <a:txBody>
                    <a:bodyPr/>
                    <a:lstStyle/>
                    <a:p>
                      <a:pPr>
                        <a:lnSpc>
                          <a:spcPct val="115000"/>
                        </a:lnSpc>
                        <a:spcAft>
                          <a:spcPts val="1000"/>
                        </a:spcAft>
                      </a:pPr>
                      <a:r>
                        <a:rPr lang="en-US" sz="1100" b="1" dirty="0">
                          <a:solidFill>
                            <a:schemeClr val="bg1"/>
                          </a:solidFill>
                          <a:latin typeface="+mn-lt"/>
                          <a:ea typeface="Calibri"/>
                          <a:cs typeface="Times New Roman"/>
                        </a:rPr>
                        <a:t>File name</a:t>
                      </a:r>
                      <a:endParaRPr lang="en-IN" sz="1100" b="1" dirty="0">
                        <a:solidFill>
                          <a:schemeClr val="bg1"/>
                        </a:solidFill>
                        <a:latin typeface="+mn-lt"/>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solidFill>
                  </a:tcPr>
                </a:tc>
                <a:tc>
                  <a:txBody>
                    <a:bodyPr/>
                    <a:lstStyle/>
                    <a:p>
                      <a:pPr>
                        <a:lnSpc>
                          <a:spcPct val="115000"/>
                        </a:lnSpc>
                        <a:spcAft>
                          <a:spcPts val="1000"/>
                        </a:spcAft>
                      </a:pPr>
                      <a:r>
                        <a:rPr lang="en-US" sz="1100" b="1" dirty="0">
                          <a:solidFill>
                            <a:schemeClr val="bg1"/>
                          </a:solidFill>
                          <a:latin typeface="+mn-lt"/>
                          <a:ea typeface="Calibri"/>
                          <a:cs typeface="Times New Roman"/>
                        </a:rPr>
                        <a:t>Description</a:t>
                      </a:r>
                      <a:endParaRPr lang="en-IN" sz="1100" b="1" dirty="0">
                        <a:solidFill>
                          <a:schemeClr val="bg1"/>
                        </a:solidFill>
                        <a:latin typeface="+mn-lt"/>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solidFill>
                  </a:tcPr>
                </a:tc>
              </a:tr>
              <a:tr h="233793">
                <a:tc>
                  <a:txBody>
                    <a:bodyPr/>
                    <a:lstStyle/>
                    <a:p>
                      <a:pPr>
                        <a:lnSpc>
                          <a:spcPct val="115000"/>
                        </a:lnSpc>
                        <a:spcAft>
                          <a:spcPts val="1000"/>
                        </a:spcAft>
                      </a:pPr>
                      <a:r>
                        <a:rPr lang="en-US" sz="1100" b="1" dirty="0" err="1">
                          <a:latin typeface="+mn-lt"/>
                          <a:ea typeface="Calibri"/>
                          <a:cs typeface="Calibri"/>
                        </a:rPr>
                        <a:t>catalog.impex</a:t>
                      </a:r>
                      <a:endParaRPr lang="en-IN" sz="1100" dirty="0">
                        <a:latin typeface="+mn-lt"/>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1000"/>
                        </a:spcAft>
                      </a:pPr>
                      <a:r>
                        <a:rPr lang="en-US" sz="1100" dirty="0">
                          <a:latin typeface="+mn-lt"/>
                          <a:ea typeface="Calibri"/>
                          <a:cs typeface="Calibri"/>
                        </a:rPr>
                        <a:t>The </a:t>
                      </a:r>
                      <a:r>
                        <a:rPr lang="en-US" sz="1100" dirty="0" smtClean="0">
                          <a:latin typeface="+mn-lt"/>
                          <a:ea typeface="Calibri"/>
                          <a:cs typeface="Calibri"/>
                        </a:rPr>
                        <a:t>Asian Paints Content </a:t>
                      </a:r>
                      <a:r>
                        <a:rPr lang="en-US" sz="1100" dirty="0">
                          <a:latin typeface="+mn-lt"/>
                          <a:ea typeface="Calibri"/>
                          <a:cs typeface="Calibri"/>
                        </a:rPr>
                        <a:t>Catalog.</a:t>
                      </a:r>
                      <a:endParaRPr lang="en-IN" sz="1100" dirty="0">
                        <a:latin typeface="+mn-lt"/>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33793">
                <a:tc>
                  <a:txBody>
                    <a:bodyPr/>
                    <a:lstStyle/>
                    <a:p>
                      <a:pPr>
                        <a:lnSpc>
                          <a:spcPct val="115000"/>
                        </a:lnSpc>
                        <a:spcAft>
                          <a:spcPts val="1000"/>
                        </a:spcAft>
                      </a:pPr>
                      <a:r>
                        <a:rPr lang="en-US" sz="1100" b="1">
                          <a:latin typeface="+mn-lt"/>
                          <a:ea typeface="Calibri"/>
                          <a:cs typeface="Calibri"/>
                        </a:rPr>
                        <a:t>catalog_en.impex</a:t>
                      </a:r>
                      <a:endParaRPr lang="en-IN" sz="1100">
                        <a:latin typeface="+mn-lt"/>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1000"/>
                        </a:spcAft>
                      </a:pPr>
                      <a:r>
                        <a:rPr lang="en-US" sz="1100" dirty="0">
                          <a:latin typeface="+mn-lt"/>
                          <a:ea typeface="Calibri"/>
                          <a:cs typeface="Calibri"/>
                        </a:rPr>
                        <a:t>Here edit the related localization.</a:t>
                      </a:r>
                      <a:endParaRPr lang="en-IN" sz="1100" dirty="0">
                        <a:latin typeface="+mn-lt"/>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935172">
                <a:tc>
                  <a:txBody>
                    <a:bodyPr/>
                    <a:lstStyle/>
                    <a:p>
                      <a:pPr>
                        <a:lnSpc>
                          <a:spcPct val="115000"/>
                        </a:lnSpc>
                        <a:spcAft>
                          <a:spcPts val="1000"/>
                        </a:spcAft>
                      </a:pPr>
                      <a:r>
                        <a:rPr lang="en-US" sz="1100" b="1" dirty="0" err="1">
                          <a:latin typeface="+mn-lt"/>
                          <a:ea typeface="Calibri"/>
                          <a:cs typeface="Calibri"/>
                        </a:rPr>
                        <a:t>cms-content.impex</a:t>
                      </a:r>
                      <a:endParaRPr lang="en-IN" sz="1100" dirty="0">
                        <a:latin typeface="+mn-lt"/>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1000"/>
                        </a:spcAft>
                      </a:pPr>
                      <a:r>
                        <a:rPr lang="en-US" sz="1100" dirty="0">
                          <a:latin typeface="+mn-lt"/>
                          <a:ea typeface="Calibri"/>
                          <a:cs typeface="Calibri"/>
                        </a:rPr>
                        <a:t>Now the Master CMS content, which defines all of the content slots for the templates, naming the </a:t>
                      </a:r>
                      <a:r>
                        <a:rPr lang="en-US" sz="1100" dirty="0" err="1">
                          <a:latin typeface="+mn-lt"/>
                          <a:ea typeface="Calibri"/>
                          <a:cs typeface="Calibri"/>
                        </a:rPr>
                        <a:t>templates.It</a:t>
                      </a:r>
                      <a:r>
                        <a:rPr lang="en-US" sz="1100" dirty="0">
                          <a:latin typeface="+mn-lt"/>
                          <a:ea typeface="Calibri"/>
                          <a:cs typeface="Calibri"/>
                        </a:rPr>
                        <a:t> does not rely on any specific product/category content.</a:t>
                      </a:r>
                      <a:endParaRPr lang="en-IN" sz="1100" dirty="0">
                        <a:latin typeface="+mn-lt"/>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813193">
                <a:tc>
                  <a:txBody>
                    <a:bodyPr/>
                    <a:lstStyle/>
                    <a:p>
                      <a:pPr>
                        <a:lnSpc>
                          <a:spcPct val="115000"/>
                        </a:lnSpc>
                        <a:spcAft>
                          <a:spcPts val="1000"/>
                        </a:spcAft>
                      </a:pPr>
                      <a:r>
                        <a:rPr lang="en-US" sz="1100" b="1" dirty="0">
                          <a:latin typeface="+mn-lt"/>
                          <a:ea typeface="Calibri"/>
                          <a:cs typeface="Calibri"/>
                        </a:rPr>
                        <a:t>cms-content_en.impex</a:t>
                      </a:r>
                      <a:endParaRPr lang="en-IN" sz="1100" dirty="0">
                        <a:latin typeface="+mn-lt"/>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sz="1100" dirty="0">
                          <a:latin typeface="+mn-lt"/>
                          <a:ea typeface="Times New Roman"/>
                          <a:cs typeface="Calibri"/>
                        </a:rPr>
                        <a:t>The related localized attributes values - again check the file content and replace the __CONTENT_CATALOG_NAME__ with </a:t>
                      </a:r>
                      <a:r>
                        <a:rPr lang="en-US" sz="1100" dirty="0" smtClean="0">
                          <a:latin typeface="+mn-lt"/>
                          <a:ea typeface="Times New Roman"/>
                          <a:cs typeface="Calibri"/>
                        </a:rPr>
                        <a:t>asianpaintsContentCatalog</a:t>
                      </a:r>
                      <a:r>
                        <a:rPr lang="en-US" sz="1100" dirty="0">
                          <a:latin typeface="+mn-lt"/>
                          <a:ea typeface="Times New Roman"/>
                          <a:cs typeface="Calibri"/>
                        </a:rPr>
                        <a:t>.</a:t>
                      </a:r>
                      <a:endParaRPr lang="en-IN" sz="1100" dirty="0">
                        <a:latin typeface="+mn-lt"/>
                        <a:ea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33793">
                <a:tc>
                  <a:txBody>
                    <a:bodyPr/>
                    <a:lstStyle/>
                    <a:p>
                      <a:pPr>
                        <a:lnSpc>
                          <a:spcPct val="115000"/>
                        </a:lnSpc>
                        <a:spcAft>
                          <a:spcPts val="1000"/>
                        </a:spcAft>
                      </a:pPr>
                      <a:r>
                        <a:rPr lang="en-US" sz="1100" b="1">
                          <a:latin typeface="+mn-lt"/>
                          <a:ea typeface="Calibri"/>
                          <a:cs typeface="Calibri"/>
                        </a:rPr>
                        <a:t>email-content.impex</a:t>
                      </a:r>
                      <a:endParaRPr lang="en-IN" sz="1100">
                        <a:latin typeface="+mn-lt"/>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1000"/>
                        </a:spcAft>
                      </a:pPr>
                      <a:r>
                        <a:rPr lang="en-US" sz="1100" dirty="0">
                          <a:latin typeface="+mn-lt"/>
                          <a:ea typeface="Calibri"/>
                          <a:cs typeface="Calibri"/>
                        </a:rPr>
                        <a:t>Update the email notification layouts.</a:t>
                      </a:r>
                      <a:endParaRPr lang="en-IN" sz="1100" dirty="0">
                        <a:latin typeface="+mn-lt"/>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33793">
                <a:tc>
                  <a:txBody>
                    <a:bodyPr/>
                    <a:lstStyle/>
                    <a:p>
                      <a:pPr>
                        <a:lnSpc>
                          <a:spcPct val="115000"/>
                        </a:lnSpc>
                        <a:spcAft>
                          <a:spcPts val="1000"/>
                        </a:spcAft>
                      </a:pPr>
                      <a:r>
                        <a:rPr lang="en-US" sz="1100" b="1">
                          <a:latin typeface="+mn-lt"/>
                          <a:ea typeface="Calibri"/>
                          <a:cs typeface="Calibri"/>
                        </a:rPr>
                        <a:t>email-content_en.impex</a:t>
                      </a:r>
                      <a:endParaRPr lang="en-IN" sz="1100">
                        <a:latin typeface="+mn-lt"/>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1000"/>
                        </a:spcAft>
                      </a:pPr>
                      <a:r>
                        <a:rPr lang="en-US" sz="1100" dirty="0">
                          <a:latin typeface="+mn-lt"/>
                          <a:ea typeface="Calibri"/>
                          <a:cs typeface="Calibri"/>
                        </a:rPr>
                        <a:t>Populate the email localized content.</a:t>
                      </a:r>
                      <a:endParaRPr lang="en-IN" sz="1100" dirty="0">
                        <a:latin typeface="+mn-lt"/>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cSld>
  <p:clrMapOvr>
    <a:masterClrMapping/>
  </p:clrMapOvr>
  <p:transition>
    <p:wipe dir="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a:xfrm>
            <a:off x="8660298" y="5331999"/>
            <a:ext cx="260730" cy="183127"/>
          </a:xfrm>
        </p:spPr>
        <p:txBody>
          <a:bodyPr/>
          <a:lstStyle/>
          <a:p>
            <a:pPr>
              <a:defRPr/>
            </a:pPr>
            <a:fld id="{9D48B0A8-A3BB-4090-A486-05597CC74740}" type="slidenum">
              <a:rPr lang="en-US" sz="1400" noProof="0" smtClean="0">
                <a:latin typeface="+mn-lt"/>
                <a:cs typeface="Calibri" pitchFamily="34" charset="0"/>
              </a:rPr>
              <a:pPr>
                <a:defRPr/>
              </a:pPr>
              <a:t>18</a:t>
            </a:fld>
            <a:endParaRPr lang="en-US" sz="1400" noProof="0" dirty="0">
              <a:latin typeface="+mn-lt"/>
              <a:cs typeface="Calibri" pitchFamily="34" charset="0"/>
            </a:endParaRPr>
          </a:p>
        </p:txBody>
      </p:sp>
      <p:sp>
        <p:nvSpPr>
          <p:cNvPr id="7" name="Title 1"/>
          <p:cNvSpPr>
            <a:spLocks noGrp="1"/>
          </p:cNvSpPr>
          <p:nvPr>
            <p:ph type="title"/>
          </p:nvPr>
        </p:nvSpPr>
        <p:spPr>
          <a:xfrm>
            <a:off x="0" y="0"/>
            <a:ext cx="9144000" cy="990000"/>
          </a:xfrm>
        </p:spPr>
        <p:txBody>
          <a:bodyPr/>
          <a:lstStyle/>
          <a:p>
            <a:pPr lvl="0" algn="l"/>
            <a:r>
              <a:rPr lang="sv-SE" dirty="0" smtClean="0">
                <a:latin typeface="+mn-lt"/>
                <a:ea typeface="Cambria Math" pitchFamily="18" charset="0"/>
              </a:rPr>
              <a:t>		</a:t>
            </a:r>
            <a:br>
              <a:rPr lang="sv-SE" dirty="0" smtClean="0">
                <a:latin typeface="+mn-lt"/>
                <a:ea typeface="Cambria Math" pitchFamily="18" charset="0"/>
              </a:rPr>
            </a:br>
            <a:r>
              <a:rPr lang="sv-SE" dirty="0" smtClean="0">
                <a:latin typeface="Cambria Math" pitchFamily="18" charset="0"/>
                <a:ea typeface="Cambria Math" pitchFamily="18" charset="0"/>
              </a:rPr>
              <a:t>Cont..</a:t>
            </a:r>
            <a:endParaRPr lang="sv-SE" dirty="0">
              <a:latin typeface="+mn-lt"/>
              <a:ea typeface="Cambria Math" pitchFamily="18" charset="0"/>
            </a:endParaRPr>
          </a:p>
        </p:txBody>
      </p:sp>
      <p:sp>
        <p:nvSpPr>
          <p:cNvPr id="12" name="Content Placeholder 2"/>
          <p:cNvSpPr txBox="1">
            <a:spLocks/>
          </p:cNvSpPr>
          <p:nvPr/>
        </p:nvSpPr>
        <p:spPr>
          <a:xfrm>
            <a:off x="500034" y="1214426"/>
            <a:ext cx="8001056" cy="357190"/>
          </a:xfrm>
          <a:prstGeom prst="rect">
            <a:avLst/>
          </a:prstGeom>
          <a:noFill/>
          <a:ln w="9525">
            <a:noFill/>
            <a:miter lim="800000"/>
            <a:headEnd/>
            <a:tailEnd/>
          </a:ln>
        </p:spPr>
        <p:txBody>
          <a:bodyPr vert="horz" wrap="square" lIns="245434" tIns="30679" rIns="61358" bIns="30679" numCol="1" anchor="t" anchorCtr="0" compatLnSpc="1">
            <a:prstTxWarp prst="textNoShape">
              <a:avLst/>
            </a:prstTxWarp>
          </a:bodyPr>
          <a:lstStyle/>
          <a:p>
            <a:pPr marL="457200" lvl="2" indent="-231775" defTabSz="608790" fontAlgn="base">
              <a:spcBef>
                <a:spcPct val="20000"/>
              </a:spcBef>
              <a:spcAft>
                <a:spcPct val="0"/>
              </a:spcAft>
              <a:buClr>
                <a:srgbClr val="009BCC"/>
              </a:buClr>
              <a:buFont typeface="Wingdings" pitchFamily="2" charset="2"/>
              <a:buChar char="Ø"/>
            </a:pPr>
            <a:r>
              <a:rPr lang="sv-SE" sz="1600" dirty="0" smtClean="0">
                <a:cs typeface="Calibri" pitchFamily="34" charset="0"/>
              </a:rPr>
              <a:t>Asian Paints Product catalog data:</a:t>
            </a:r>
          </a:p>
          <a:p>
            <a:pPr marL="457200" lvl="2" indent="-231775" defTabSz="608790" fontAlgn="base">
              <a:spcBef>
                <a:spcPct val="20000"/>
              </a:spcBef>
              <a:spcAft>
                <a:spcPct val="0"/>
              </a:spcAft>
              <a:buClr>
                <a:srgbClr val="009BCC"/>
              </a:buClr>
              <a:buFont typeface="Wingdings" pitchFamily="2" charset="2"/>
              <a:buChar char="Ø"/>
            </a:pPr>
            <a:endParaRPr kumimoji="0" lang="sv-SE" sz="1600" b="0" i="0" u="none" strike="noStrike" kern="1200" cap="none" spc="0" normalizeH="0" baseline="0" noProof="0" dirty="0" smtClean="0">
              <a:ln>
                <a:noFill/>
              </a:ln>
              <a:solidFill>
                <a:schemeClr val="tx1"/>
              </a:solidFill>
              <a:effectLst/>
              <a:uLnTx/>
              <a:uFillTx/>
              <a:cs typeface="Calibri" pitchFamily="34" charset="0"/>
            </a:endParaRPr>
          </a:p>
        </p:txBody>
      </p:sp>
      <p:graphicFrame>
        <p:nvGraphicFramePr>
          <p:cNvPr id="9" name="Table 8"/>
          <p:cNvGraphicFramePr>
            <a:graphicFrameLocks noGrp="1"/>
          </p:cNvGraphicFramePr>
          <p:nvPr/>
        </p:nvGraphicFramePr>
        <p:xfrm>
          <a:off x="1428728" y="2000244"/>
          <a:ext cx="6080760" cy="785818"/>
        </p:xfrm>
        <a:graphic>
          <a:graphicData uri="http://schemas.openxmlformats.org/drawingml/2006/table">
            <a:tbl>
              <a:tblPr/>
              <a:tblGrid>
                <a:gridCol w="3040380"/>
                <a:gridCol w="3040380"/>
              </a:tblGrid>
              <a:tr h="214314">
                <a:tc>
                  <a:txBody>
                    <a:bodyPr/>
                    <a:lstStyle/>
                    <a:p>
                      <a:r>
                        <a:rPr lang="en-US" sz="1100" b="1" dirty="0">
                          <a:solidFill>
                            <a:schemeClr val="bg1"/>
                          </a:solidFill>
                          <a:latin typeface="Arial" pitchFamily="34" charset="0"/>
                          <a:ea typeface="Times New Roman"/>
                          <a:cs typeface="Arial" pitchFamily="34" charset="0"/>
                        </a:rPr>
                        <a:t>File name</a:t>
                      </a:r>
                      <a:endParaRPr lang="en-IN" sz="1100" b="1" dirty="0">
                        <a:solidFill>
                          <a:schemeClr val="bg1"/>
                        </a:solidFill>
                        <a:latin typeface="Arial" pitchFamily="34" charset="0"/>
                        <a:ea typeface="Times New Roman"/>
                        <a:cs typeface="Arial"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solidFill>
                  </a:tcPr>
                </a:tc>
                <a:tc>
                  <a:txBody>
                    <a:bodyPr/>
                    <a:lstStyle/>
                    <a:p>
                      <a:r>
                        <a:rPr lang="en-US" sz="1100" b="1" dirty="0">
                          <a:solidFill>
                            <a:schemeClr val="bg1"/>
                          </a:solidFill>
                          <a:latin typeface="Arial" pitchFamily="34" charset="0"/>
                          <a:ea typeface="Times New Roman"/>
                          <a:cs typeface="Arial" pitchFamily="34" charset="0"/>
                        </a:rPr>
                        <a:t>Description</a:t>
                      </a:r>
                      <a:endParaRPr lang="en-IN" sz="1100" b="1" dirty="0">
                        <a:solidFill>
                          <a:schemeClr val="bg1"/>
                        </a:solidFill>
                        <a:latin typeface="Arial" pitchFamily="34" charset="0"/>
                        <a:ea typeface="Times New Roman"/>
                        <a:cs typeface="Arial"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solidFill>
                  </a:tcPr>
                </a:tc>
              </a:tr>
              <a:tr h="214314">
                <a:tc>
                  <a:txBody>
                    <a:bodyPr/>
                    <a:lstStyle/>
                    <a:p>
                      <a:r>
                        <a:rPr lang="en-US" sz="1100" b="1" dirty="0">
                          <a:latin typeface="Arial" pitchFamily="34" charset="0"/>
                          <a:ea typeface="Times New Roman"/>
                          <a:cs typeface="Arial" pitchFamily="34" charset="0"/>
                        </a:rPr>
                        <a:t>catalog.impex</a:t>
                      </a:r>
                      <a:endParaRPr lang="en-IN" sz="1100" b="1" dirty="0">
                        <a:latin typeface="Arial" pitchFamily="34" charset="0"/>
                        <a:ea typeface="Times New Roman"/>
                        <a:cs typeface="Arial"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sz="1100" b="0" dirty="0">
                          <a:latin typeface="Arial" pitchFamily="34" charset="0"/>
                          <a:ea typeface="Times New Roman"/>
                          <a:cs typeface="Arial" pitchFamily="34" charset="0"/>
                        </a:rPr>
                        <a:t>Update the product catalog </a:t>
                      </a:r>
                      <a:r>
                        <a:rPr lang="en-US" sz="1100" b="0" dirty="0" err="1">
                          <a:latin typeface="Arial" pitchFamily="34" charset="0"/>
                          <a:ea typeface="Times New Roman"/>
                          <a:cs typeface="Arial" pitchFamily="34" charset="0"/>
                        </a:rPr>
                        <a:t>impex</a:t>
                      </a:r>
                      <a:r>
                        <a:rPr lang="en-US" sz="1100" b="0" dirty="0">
                          <a:latin typeface="Arial" pitchFamily="34" charset="0"/>
                          <a:ea typeface="Times New Roman"/>
                          <a:cs typeface="Arial" pitchFamily="34" charset="0"/>
                        </a:rPr>
                        <a:t> file.</a:t>
                      </a:r>
                      <a:endParaRPr lang="en-IN" sz="1100" b="1" dirty="0">
                        <a:latin typeface="Arial" pitchFamily="34" charset="0"/>
                        <a:ea typeface="Times New Roman"/>
                        <a:cs typeface="Arial"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57190">
                <a:tc>
                  <a:txBody>
                    <a:bodyPr/>
                    <a:lstStyle/>
                    <a:p>
                      <a:r>
                        <a:rPr lang="en-US" sz="1100" b="1">
                          <a:latin typeface="Arial" pitchFamily="34" charset="0"/>
                          <a:ea typeface="Times New Roman"/>
                          <a:cs typeface="Arial" pitchFamily="34" charset="0"/>
                        </a:rPr>
                        <a:t>catalog_en.impex</a:t>
                      </a:r>
                      <a:endParaRPr lang="en-IN" sz="1100" b="1">
                        <a:latin typeface="Arial" pitchFamily="34" charset="0"/>
                        <a:ea typeface="Times New Roman"/>
                        <a:cs typeface="Arial"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sz="1100" b="0" dirty="0">
                          <a:latin typeface="Arial" pitchFamily="34" charset="0"/>
                          <a:ea typeface="Times New Roman"/>
                          <a:cs typeface="Arial" pitchFamily="34" charset="0"/>
                        </a:rPr>
                        <a:t>Do the same as above for the localized catalog data.</a:t>
                      </a:r>
                      <a:endParaRPr lang="en-IN" sz="1100" b="1" dirty="0">
                        <a:latin typeface="Arial" pitchFamily="34" charset="0"/>
                        <a:ea typeface="Times New Roman"/>
                        <a:cs typeface="Arial"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graphicFrame>
        <p:nvGraphicFramePr>
          <p:cNvPr id="10" name="Table 9"/>
          <p:cNvGraphicFramePr>
            <a:graphicFrameLocks noGrp="1"/>
          </p:cNvGraphicFramePr>
          <p:nvPr/>
        </p:nvGraphicFramePr>
        <p:xfrm>
          <a:off x="1428728" y="3714756"/>
          <a:ext cx="6080760" cy="875116"/>
        </p:xfrm>
        <a:graphic>
          <a:graphicData uri="http://schemas.openxmlformats.org/drawingml/2006/table">
            <a:tbl>
              <a:tblPr/>
              <a:tblGrid>
                <a:gridCol w="3040380"/>
                <a:gridCol w="3040380"/>
              </a:tblGrid>
              <a:tr h="232174">
                <a:tc>
                  <a:txBody>
                    <a:bodyPr/>
                    <a:lstStyle/>
                    <a:p>
                      <a:r>
                        <a:rPr lang="en-US" sz="1100" b="1" dirty="0">
                          <a:solidFill>
                            <a:schemeClr val="bg1"/>
                          </a:solidFill>
                          <a:latin typeface="+mn-lt"/>
                          <a:ea typeface="Times New Roman"/>
                          <a:cs typeface="Calibri"/>
                        </a:rPr>
                        <a:t>File name</a:t>
                      </a:r>
                      <a:endParaRPr lang="en-IN" sz="1100" b="1" dirty="0">
                        <a:solidFill>
                          <a:schemeClr val="bg1"/>
                        </a:solidFill>
                        <a:latin typeface="+mn-lt"/>
                        <a:ea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solidFill>
                  </a:tcPr>
                </a:tc>
                <a:tc>
                  <a:txBody>
                    <a:bodyPr/>
                    <a:lstStyle/>
                    <a:p>
                      <a:r>
                        <a:rPr lang="en-US" sz="1100" b="1" dirty="0">
                          <a:solidFill>
                            <a:schemeClr val="bg1"/>
                          </a:solidFill>
                          <a:latin typeface="+mn-lt"/>
                          <a:ea typeface="Times New Roman"/>
                          <a:cs typeface="Calibri"/>
                        </a:rPr>
                        <a:t>Description</a:t>
                      </a:r>
                      <a:endParaRPr lang="en-IN" sz="1100" b="1" dirty="0">
                        <a:solidFill>
                          <a:schemeClr val="bg1"/>
                        </a:solidFill>
                        <a:latin typeface="+mn-lt"/>
                        <a:ea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solidFill>
                  </a:tcPr>
                </a:tc>
              </a:tr>
              <a:tr h="410768">
                <a:tc>
                  <a:txBody>
                    <a:bodyPr/>
                    <a:lstStyle/>
                    <a:p>
                      <a:r>
                        <a:rPr lang="en-US" sz="1100" b="1" dirty="0" err="1">
                          <a:latin typeface="+mn-lt"/>
                          <a:ea typeface="Times New Roman"/>
                          <a:cs typeface="Calibri"/>
                        </a:rPr>
                        <a:t>cms</a:t>
                      </a:r>
                      <a:r>
                        <a:rPr lang="en-US" sz="1100" b="1" dirty="0">
                          <a:latin typeface="+mn-lt"/>
                          <a:ea typeface="Times New Roman"/>
                          <a:cs typeface="Calibri"/>
                        </a:rPr>
                        <a:t>-mobile-</a:t>
                      </a:r>
                      <a:r>
                        <a:rPr lang="en-US" sz="1100" b="1" dirty="0" err="1">
                          <a:latin typeface="+mn-lt"/>
                          <a:ea typeface="Times New Roman"/>
                          <a:cs typeface="Calibri"/>
                        </a:rPr>
                        <a:t>content.impex</a:t>
                      </a:r>
                      <a:endParaRPr lang="en-IN" sz="1100" b="1" dirty="0">
                        <a:latin typeface="+mn-lt"/>
                        <a:ea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sz="1100" b="0" dirty="0">
                          <a:latin typeface="+mn-lt"/>
                          <a:ea typeface="Times New Roman"/>
                          <a:cs typeface="Calibri"/>
                        </a:rPr>
                        <a:t>The mobile imports are not referenced further in the trail and may be removed.</a:t>
                      </a:r>
                      <a:endParaRPr lang="en-IN" sz="1100" b="1" dirty="0">
                        <a:latin typeface="+mn-lt"/>
                        <a:ea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32174">
                <a:tc>
                  <a:txBody>
                    <a:bodyPr/>
                    <a:lstStyle/>
                    <a:p>
                      <a:r>
                        <a:rPr lang="en-US" sz="1100" b="1">
                          <a:latin typeface="+mn-lt"/>
                          <a:ea typeface="Times New Roman"/>
                          <a:cs typeface="Calibri"/>
                        </a:rPr>
                        <a:t>cms-mobile-content_en.impex</a:t>
                      </a:r>
                      <a:endParaRPr lang="en-IN" sz="1100" b="1">
                        <a:latin typeface="+mn-lt"/>
                        <a:ea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sz="1100" b="0" dirty="0">
                          <a:latin typeface="+mn-lt"/>
                          <a:ea typeface="Times New Roman"/>
                          <a:cs typeface="Calibri"/>
                        </a:rPr>
                        <a:t>The English localization.</a:t>
                      </a:r>
                      <a:endParaRPr lang="en-IN" sz="1100" b="1" dirty="0">
                        <a:latin typeface="+mn-lt"/>
                        <a:ea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11" name="Content Placeholder 2"/>
          <p:cNvSpPr txBox="1">
            <a:spLocks/>
          </p:cNvSpPr>
          <p:nvPr/>
        </p:nvSpPr>
        <p:spPr>
          <a:xfrm>
            <a:off x="714348" y="3286128"/>
            <a:ext cx="8001056" cy="357190"/>
          </a:xfrm>
          <a:prstGeom prst="rect">
            <a:avLst/>
          </a:prstGeom>
          <a:noFill/>
          <a:ln w="9525">
            <a:noFill/>
            <a:miter lim="800000"/>
            <a:headEnd/>
            <a:tailEnd/>
          </a:ln>
        </p:spPr>
        <p:txBody>
          <a:bodyPr vert="horz" wrap="square" lIns="245434" tIns="30679" rIns="61358" bIns="30679" numCol="1" anchor="t" anchorCtr="0" compatLnSpc="1">
            <a:prstTxWarp prst="textNoShape">
              <a:avLst/>
            </a:prstTxWarp>
          </a:bodyPr>
          <a:lstStyle/>
          <a:p>
            <a:pPr marL="457200" lvl="2" indent="-231775" defTabSz="608790" fontAlgn="base">
              <a:spcBef>
                <a:spcPct val="20000"/>
              </a:spcBef>
              <a:spcAft>
                <a:spcPct val="0"/>
              </a:spcAft>
              <a:buClr>
                <a:srgbClr val="009BCC"/>
              </a:buClr>
              <a:buFont typeface="Wingdings" pitchFamily="2" charset="2"/>
              <a:buChar char="Ø"/>
            </a:pPr>
            <a:r>
              <a:rPr lang="sv-SE" sz="1600" dirty="0" smtClean="0">
                <a:cs typeface="Calibri" pitchFamily="34" charset="0"/>
              </a:rPr>
              <a:t>Mobile Files:-</a:t>
            </a:r>
          </a:p>
          <a:p>
            <a:pPr marL="457200" lvl="2" indent="-231775" defTabSz="608790" fontAlgn="base">
              <a:spcBef>
                <a:spcPct val="20000"/>
              </a:spcBef>
              <a:spcAft>
                <a:spcPct val="0"/>
              </a:spcAft>
              <a:buClr>
                <a:srgbClr val="009BCC"/>
              </a:buClr>
              <a:buFont typeface="Wingdings" pitchFamily="2" charset="2"/>
              <a:buChar char="Ø"/>
            </a:pPr>
            <a:endParaRPr kumimoji="0" lang="sv-SE" sz="1600" b="0" i="0" u="none" strike="noStrike" kern="1200" cap="none" spc="0" normalizeH="0" baseline="0" noProof="0" dirty="0" smtClean="0">
              <a:ln>
                <a:noFill/>
              </a:ln>
              <a:solidFill>
                <a:schemeClr val="tx1"/>
              </a:solidFill>
              <a:effectLst/>
              <a:uLnTx/>
              <a:uFillTx/>
              <a:cs typeface="Calibri" pitchFamily="34" charset="0"/>
            </a:endParaRPr>
          </a:p>
        </p:txBody>
      </p:sp>
    </p:spTree>
  </p:cSld>
  <p:clrMapOvr>
    <a:masterClrMapping/>
  </p:clrMapOvr>
  <p:transition>
    <p:wipe dir="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a:xfrm>
            <a:off x="8676328" y="5331197"/>
            <a:ext cx="244700" cy="184731"/>
          </a:xfrm>
        </p:spPr>
        <p:txBody>
          <a:bodyPr/>
          <a:lstStyle/>
          <a:p>
            <a:pPr>
              <a:defRPr/>
            </a:pPr>
            <a:fld id="{9D48B0A8-A3BB-4090-A486-05597CC74740}" type="slidenum">
              <a:rPr lang="en-US" sz="1400" noProof="0" smtClean="0">
                <a:latin typeface="Calibri" pitchFamily="34" charset="0"/>
                <a:cs typeface="Calibri" pitchFamily="34" charset="0"/>
              </a:rPr>
              <a:pPr>
                <a:defRPr/>
              </a:pPr>
              <a:t>19</a:t>
            </a:fld>
            <a:endParaRPr lang="en-US" sz="1400" noProof="0" dirty="0">
              <a:latin typeface="Calibri" pitchFamily="34" charset="0"/>
              <a:cs typeface="Calibri" pitchFamily="34" charset="0"/>
            </a:endParaRPr>
          </a:p>
        </p:txBody>
      </p:sp>
      <p:sp>
        <p:nvSpPr>
          <p:cNvPr id="7" name="Title 1"/>
          <p:cNvSpPr>
            <a:spLocks noGrp="1"/>
          </p:cNvSpPr>
          <p:nvPr>
            <p:ph type="title"/>
          </p:nvPr>
        </p:nvSpPr>
        <p:spPr>
          <a:xfrm>
            <a:off x="0" y="0"/>
            <a:ext cx="9144000" cy="990000"/>
          </a:xfrm>
        </p:spPr>
        <p:txBody>
          <a:bodyPr/>
          <a:lstStyle/>
          <a:p>
            <a:pPr lvl="0" algn="l"/>
            <a:r>
              <a:rPr lang="sv-SE" dirty="0" smtClean="0">
                <a:latin typeface="Cambria Math" pitchFamily="18" charset="0"/>
                <a:ea typeface="Cambria Math" pitchFamily="18" charset="0"/>
              </a:rPr>
              <a:t>		</a:t>
            </a:r>
            <a:br>
              <a:rPr lang="sv-SE" dirty="0" smtClean="0">
                <a:latin typeface="Cambria Math" pitchFamily="18" charset="0"/>
                <a:ea typeface="Cambria Math" pitchFamily="18" charset="0"/>
              </a:rPr>
            </a:br>
            <a:r>
              <a:rPr lang="sv-SE" dirty="0" smtClean="0">
                <a:latin typeface="Cambria Math" pitchFamily="18" charset="0"/>
                <a:ea typeface="Cambria Math" pitchFamily="18" charset="0"/>
              </a:rPr>
              <a:t>Cont..</a:t>
            </a:r>
            <a:endParaRPr lang="sv-SE" dirty="0">
              <a:latin typeface="Cambria Math" pitchFamily="18" charset="0"/>
              <a:ea typeface="Cambria Math" pitchFamily="18" charset="0"/>
            </a:endParaRPr>
          </a:p>
        </p:txBody>
      </p:sp>
      <p:sp>
        <p:nvSpPr>
          <p:cNvPr id="12" name="Content Placeholder 2"/>
          <p:cNvSpPr txBox="1">
            <a:spLocks/>
          </p:cNvSpPr>
          <p:nvPr/>
        </p:nvSpPr>
        <p:spPr>
          <a:xfrm>
            <a:off x="500034" y="1071550"/>
            <a:ext cx="8001056" cy="3786214"/>
          </a:xfrm>
          <a:prstGeom prst="rect">
            <a:avLst/>
          </a:prstGeom>
          <a:noFill/>
          <a:ln w="9525">
            <a:noFill/>
            <a:miter lim="800000"/>
            <a:headEnd/>
            <a:tailEnd/>
          </a:ln>
        </p:spPr>
        <p:txBody>
          <a:bodyPr vert="horz" wrap="square" lIns="245434" tIns="30679" rIns="61358" bIns="30679" numCol="1" anchor="t" anchorCtr="0" compatLnSpc="1">
            <a:prstTxWarp prst="textNoShape">
              <a:avLst/>
            </a:prstTxWarp>
          </a:bodyPr>
          <a:lstStyle/>
          <a:p>
            <a:pPr marL="457200" lvl="2" indent="-231775" defTabSz="608790" fontAlgn="base">
              <a:spcBef>
                <a:spcPct val="20000"/>
              </a:spcBef>
              <a:spcAft>
                <a:spcPct val="0"/>
              </a:spcAft>
              <a:buClr>
                <a:srgbClr val="009BCC"/>
              </a:buClr>
              <a:buFont typeface="Wingdings" pitchFamily="2" charset="2"/>
              <a:buChar char="Ø"/>
            </a:pPr>
            <a:endParaRPr lang="en-IN" sz="1600" dirty="0" smtClean="0">
              <a:latin typeface="Calibri" pitchFamily="34" charset="0"/>
              <a:cs typeface="Calibri" pitchFamily="34" charset="0"/>
            </a:endParaRPr>
          </a:p>
          <a:p>
            <a:pPr marL="457200" lvl="2" indent="-231775" defTabSz="608790" fontAlgn="base">
              <a:spcBef>
                <a:spcPct val="20000"/>
              </a:spcBef>
              <a:spcAft>
                <a:spcPct val="0"/>
              </a:spcAft>
              <a:buClr>
                <a:srgbClr val="009BCC"/>
              </a:buClr>
              <a:buFont typeface="Wingdings" pitchFamily="2" charset="2"/>
              <a:buChar char="Ø"/>
            </a:pPr>
            <a:r>
              <a:rPr lang="en-IN" sz="1200" dirty="0" smtClean="0">
                <a:cs typeface="Calibri" pitchFamily="34" charset="0"/>
              </a:rPr>
              <a:t>Run the project data initialization for the asianpaints core extension</a:t>
            </a:r>
          </a:p>
          <a:p>
            <a:pPr marL="457200" lvl="2" indent="-231775" defTabSz="608790" fontAlgn="base">
              <a:spcBef>
                <a:spcPct val="20000"/>
              </a:spcBef>
              <a:spcAft>
                <a:spcPct val="0"/>
              </a:spcAft>
              <a:buClr>
                <a:srgbClr val="009BCC"/>
              </a:buClr>
              <a:buFont typeface="Wingdings" pitchFamily="2" charset="2"/>
              <a:buChar char="Ø"/>
            </a:pPr>
            <a:r>
              <a:rPr lang="en-IN" sz="1200" dirty="0" smtClean="0">
                <a:cs typeface="Calibri" pitchFamily="34" charset="0"/>
              </a:rPr>
              <a:t>Run ant all.</a:t>
            </a:r>
          </a:p>
          <a:p>
            <a:pPr marL="457200" lvl="2" indent="-231775" defTabSz="608790" fontAlgn="base">
              <a:spcBef>
                <a:spcPct val="20000"/>
              </a:spcBef>
              <a:spcAft>
                <a:spcPct val="0"/>
              </a:spcAft>
              <a:buClr>
                <a:srgbClr val="009BCC"/>
              </a:buClr>
              <a:buFont typeface="Wingdings" pitchFamily="2" charset="2"/>
              <a:buChar char="Ø"/>
            </a:pPr>
            <a:r>
              <a:rPr lang="en-IN" sz="1200" dirty="0" smtClean="0">
                <a:cs typeface="Calibri" pitchFamily="34" charset="0"/>
              </a:rPr>
              <a:t>Update the project data of the asianpaints core extension:</a:t>
            </a:r>
          </a:p>
          <a:p>
            <a:pPr marL="457200" lvl="2" indent="-231775" defTabSz="608790" fontAlgn="base">
              <a:spcBef>
                <a:spcPct val="20000"/>
              </a:spcBef>
              <a:spcAft>
                <a:spcPct val="0"/>
              </a:spcAft>
              <a:buClr>
                <a:srgbClr val="009BCC"/>
              </a:buClr>
              <a:buFont typeface="Wingdings" pitchFamily="2" charset="2"/>
              <a:buChar char="Ø"/>
            </a:pPr>
            <a:r>
              <a:rPr lang="en-IN" sz="1200" dirty="0" smtClean="0">
                <a:cs typeface="Calibri" pitchFamily="34" charset="0"/>
              </a:rPr>
              <a:t>Once you have imported the data, you can go to the hmc and look in the </a:t>
            </a:r>
            <a:r>
              <a:rPr lang="en-IN" sz="1200" b="1" dirty="0" smtClean="0">
                <a:cs typeface="Calibri" pitchFamily="34" charset="0"/>
              </a:rPr>
              <a:t>Base Commerce</a:t>
            </a:r>
            <a:r>
              <a:rPr lang="en-IN" sz="1200" dirty="0" smtClean="0">
                <a:cs typeface="Calibri" pitchFamily="34" charset="0"/>
              </a:rPr>
              <a:t> section that we have a new store called ‘asianpaints ‘.</a:t>
            </a:r>
          </a:p>
          <a:p>
            <a:pPr marL="457200" lvl="2" indent="-231775" defTabSz="608790" fontAlgn="base">
              <a:spcBef>
                <a:spcPct val="20000"/>
              </a:spcBef>
              <a:spcAft>
                <a:spcPct val="0"/>
              </a:spcAft>
              <a:buClr>
                <a:srgbClr val="009BCC"/>
              </a:buClr>
              <a:buFont typeface="Wingdings" pitchFamily="2" charset="2"/>
              <a:buChar char="Ø"/>
            </a:pPr>
            <a:endParaRPr lang="sv-SE" sz="1600" dirty="0" smtClean="0">
              <a:latin typeface="Calibri" pitchFamily="34" charset="0"/>
              <a:cs typeface="Calibri" pitchFamily="34" charset="0"/>
            </a:endParaRPr>
          </a:p>
          <a:p>
            <a:pPr marL="457200" lvl="2" indent="-231775" defTabSz="608790" fontAlgn="base">
              <a:spcBef>
                <a:spcPct val="20000"/>
              </a:spcBef>
              <a:spcAft>
                <a:spcPct val="0"/>
              </a:spcAft>
              <a:buClr>
                <a:srgbClr val="009BCC"/>
              </a:buClr>
              <a:buFont typeface="Wingdings" pitchFamily="2" charset="2"/>
              <a:buChar char="Ø"/>
            </a:pPr>
            <a:endParaRPr kumimoji="0" lang="sv-SE" sz="1600" b="0" i="0" u="none" strike="noStrike" kern="1200" cap="none" spc="0" normalizeH="0" baseline="0" noProof="0" dirty="0" smtClean="0">
              <a:ln>
                <a:noFill/>
              </a:ln>
              <a:solidFill>
                <a:schemeClr val="tx1"/>
              </a:solidFill>
              <a:effectLst/>
              <a:uLnTx/>
              <a:uFillTx/>
              <a:latin typeface="Calibri" pitchFamily="34" charset="0"/>
              <a:cs typeface="Calibri" pitchFamily="34" charset="0"/>
            </a:endParaRPr>
          </a:p>
        </p:txBody>
      </p:sp>
      <p:pic>
        <p:nvPicPr>
          <p:cNvPr id="4098" name="Picture 2" descr="D:\Users\vvushako\Desktop\HAC\ppt2.PNG"/>
          <p:cNvPicPr>
            <a:picLocks noChangeAspect="1" noChangeArrowheads="1"/>
          </p:cNvPicPr>
          <p:nvPr/>
        </p:nvPicPr>
        <p:blipFill>
          <a:blip r:embed="rId2" cstate="print"/>
          <a:srcRect/>
          <a:stretch>
            <a:fillRect/>
          </a:stretch>
        </p:blipFill>
        <p:spPr bwMode="auto">
          <a:xfrm>
            <a:off x="1043608" y="2641476"/>
            <a:ext cx="2914650" cy="2324100"/>
          </a:xfrm>
          <a:prstGeom prst="rect">
            <a:avLst/>
          </a:prstGeom>
          <a:noFill/>
        </p:spPr>
      </p:pic>
      <p:pic>
        <p:nvPicPr>
          <p:cNvPr id="4099" name="Picture 3" descr="D:\Users\vvushako\Desktop\HAC\Capturer.PNG"/>
          <p:cNvPicPr>
            <a:picLocks noChangeAspect="1" noChangeArrowheads="1"/>
          </p:cNvPicPr>
          <p:nvPr/>
        </p:nvPicPr>
        <p:blipFill>
          <a:blip r:embed="rId3" cstate="print"/>
          <a:srcRect/>
          <a:stretch>
            <a:fillRect/>
          </a:stretch>
        </p:blipFill>
        <p:spPr bwMode="auto">
          <a:xfrm>
            <a:off x="4499992" y="2641476"/>
            <a:ext cx="3528392" cy="2304256"/>
          </a:xfrm>
          <a:prstGeom prst="rect">
            <a:avLst/>
          </a:prstGeom>
          <a:noFill/>
        </p:spPr>
      </p:pic>
    </p:spTree>
  </p:cSld>
  <p:clrMapOvr>
    <a:masterClrMapping/>
  </p:clrMapOvr>
  <p:transition>
    <p:wipe dir="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ambria Math" pitchFamily="18" charset="0"/>
                <a:ea typeface="Cambria Math" pitchFamily="18" charset="0"/>
              </a:rPr>
              <a:t>Objective</a:t>
            </a:r>
            <a:endParaRPr lang="sv-SE" dirty="0">
              <a:latin typeface="Cambria Math" pitchFamily="18" charset="0"/>
              <a:ea typeface="Cambria Math" pitchFamily="18" charset="0"/>
            </a:endParaRPr>
          </a:p>
        </p:txBody>
      </p:sp>
      <p:sp>
        <p:nvSpPr>
          <p:cNvPr id="3" name="Content Placeholder 2"/>
          <p:cNvSpPr>
            <a:spLocks noGrp="1"/>
          </p:cNvSpPr>
          <p:nvPr>
            <p:ph idx="1"/>
          </p:nvPr>
        </p:nvSpPr>
        <p:spPr/>
        <p:txBody>
          <a:bodyPr/>
          <a:lstStyle/>
          <a:p>
            <a:pPr>
              <a:lnSpc>
                <a:spcPct val="90000"/>
              </a:lnSpc>
              <a:buNone/>
            </a:pPr>
            <a:endParaRPr lang="sv-SE" dirty="0" smtClean="0"/>
          </a:p>
          <a:p>
            <a:pPr>
              <a:lnSpc>
                <a:spcPct val="90000"/>
              </a:lnSpc>
            </a:pPr>
            <a:endParaRPr lang="sv-SE" dirty="0" smtClean="0"/>
          </a:p>
        </p:txBody>
      </p:sp>
      <p:sp>
        <p:nvSpPr>
          <p:cNvPr id="49162" name="AutoShape 10" descr="data:image/jpeg;base64,/9j/4AAQSkZJRgABAQAAAQABAAD/2wCEAAkGBhQSEBUUEhQVFRQVFRQUFBQUFBQVFxUUFRQVFBQUFBUXHCYeFxkjGhUUHy8gIycpLCwsFR4xNTAqNSYrLCkBCQoKDgwOGg8PGiwkHyQpLCwsKiwsLCwsLCwpLCwpLCwpLCwsLCksLCwpLCwpLCwsKSwsLCwsLCksLCwpLCkpLP/AABEIAOIA3wMBIgACEQEDEQH/xAAcAAABBQEBAQAAAAAAAAAAAAAFAQIDBAYABwj/xABCEAABAgQEAwUHAgQEBAcAAAABAAIDBBEhBRIxQVFhcQYTIoGRMkKhscHR8FJyFCNi4UOCkqIVssLxBxYlM1Njg//EABoBAAIDAQEAAAAAAAAAAAAAAAIDAAEEBQb/xAAxEQACAgEEAQEHAwIHAAAAAAAAAQIRAwQSITFBMgUiUXGBsfATYZEj0RQVJDOhwfH/2gAMAwEAAhEDEQA/APHCmp5CSi2GUc1OckaE5ygHkiKaE8pAES7DslY1OomsbU8VPEhU+246pmSFKxTY1oTwEjQngJQtsjiKu56tRQqsQXUGQGZk9qYApGhUGxwCeGpAFIAoLbEDE4Q05oTwFYtyG5FC8XVqirxAoSL5GtCeAkAT2hQtsUBOAXAJ4CgtsbROaF1E9oVgtnBqkASAJwFlQtsC0ThC3snZE8M46bAKG/cRNCVwUz4YoCK3rY/NMIUB3WQkLgE8hcAqDsfBBrQGlVZEFtKAmvG1PuoIViiMKgGlK8NadTotuP8AqQpjIQ3xaXZRAUgCc+FQpQ1ZKMLZBFCrxmXV2M1RTEO6gcJFQNUjWpwYntYqGOQjWp4anBqeGqxTkIAnAJwanBqgtsbRQRBdWsqrxAqLg+RjQpAEjQngKFtnAJ4C4BTshfnNQXKRFlSgJ7h8k2qsGxwSgJoUgCoBgkC6fDZU3/Op4JCE6Eaaqza3wTsHi0FNyRty4BQxYRGxHCqOQZYPYA3XUHh1/LKpHkyQW2q01JJ35cuaZttGWGdbqBBC4BPc1K1qUa7Oa1EJJ3w5X8lTa1WZY0KdiltkHgy7Jq+iebhe8RSvMmvO/koA1FDL1aRqeJNLjhuqjYKLLGpWDr4fpZL8PkqRWJszDv5BXokuumZf2f2hL2mGOVWgYIaeIauNlk4Sym0N5UUwxPDVa/hlxl1KA/URWDU4NU3dJMiErcR5VXiNVzKq8RqoKD5IQFIxldE6FCzEC1+OnMlEIMrkAJ13HCkQAg+RCFuhjZBDg0pXfL6Or9krhT1B9QprD2ja4rrdrq/I081WfFJVLkS+Rj3bJoCcQnNYjLujmtUrWKxMymQim4+O6mw6VzupsBUqCHkW3cZpdRKWrgFDpBDDp4tNCfCdR9RzRyYgCI0Ft63aOP7ll2oth+JFtakUoLU8q23on43fBg1GJ3vh2V5+TOtgWg5hSlfIcFQa1aeNBDxmF6+r0GmZPKajTelaN5XUnDyi8Ge1tZWa1Tw4aWFCV6BAQJWFkyUXsLZUC1SLfZPmpDK/rcefBPw/wuB20PRaKdw/NDBGrefunl1p6pzfCs1ZMv8Ai9Ha9UPt/wCfYysSXSzMtZnNo+aIzUvQJs1D8EL9p+Diro4ak1dgpsBPEBW2wlKJdXQLyMo9wkMuiP8ADru4VUVvkCny6hdLo1/DJjpNA0hkckgI6EqxgEmgF6E+gJPwBWjh4O55o0E8TQ0BoTc7WafRWY2HiFRrdCb1vcnuXU61+KzTmo8G3FufLBUKQDWkC9WxNae00Bmvm7/UoY0drSaitSSW1oTmDXfNoU85iAaKNu4+NrgRRpc7MQedghWRzySbm5J+ZSlHzIa2iJ7yTU8a+uqkgwS4gDeytyEmHPAN9fkpsPg/zQOZHnQqPIvAieVK68IbGwmjag1I1FPkoZKXzPA9eg1ViBGLYtTuaO8ypHHuYzqcDTz0+PyVpi05VTJ8ShAszD3XUP56KLD50Q2u42p9VJh/jhxGb+0Ov4Ah4CNc8AxhxtIGyxJIHsgEU4k6E89/JQOkRSram9OttQtExtfasCCPCAKEimam5281NLyYqC3RunFzjxpxPwCm9GyKn4MmZYjZKIK23/AGlpqNPep4i6t7/DzVKa7Plm1W1ND01qFSyxsOsnwBmFx6G/ncDl4a6FGY2Dd4zOy4OoFq9AeG/wCVrQsLC03Z+CWOrqDQFtCS7W7QBS1Ba2t7LQsy+v3M0tPLdur+PBixhxaeWx2PQ7q3BkXHQL0Od7KseO8haE3GoqbEDQC+p222VvBOzEIhz4t2MtQH2ncKjbohlmhFWg8eizZZ7H39zzxmHP4LS4LDL2FjthlNf0mwPCvXgtbAwuViHKIbmcC1xPwdVS/+We5cHN8TeI4cwlR1cZo6mL2bl0eT3umqZ5zMYa8EtOoNFNEwgmHD5Zx/uW9xDs9VwcBrY9R/ZXJPs+A1uYaV+NE16hJWYP8ALXuaPPIHZp3BWj2YfSuV1OOU/NeizMdkJngAHlfz3QOTxN8R+hIrRvEnaiwz9ou+EdbB7Ci43J0YmLhJGyHTEIhe0SWDQ6ue5rXZiSARUAV2BWW7V9lmV7yGKNcaUHuu+xWzHqE3TOXn9nOMG4nmb3lT4dJvjOIaQAASS6tBY0HU0oEel+yrorv0tBoXHysOLrg0RmYZDgtyNytbQEAnSg7yhcbm73AVuS4BMyZkuI9mHFpH6p9fcHRIbYLAAQGtdkLtMwzQiC7ifE8dLLO4pM960Nhjg4uuHBxJc5vSuW/9PNFJrvYpaxwLGOpUUNXguBBodKUAFOCJYZggHfMpo1zRzdmGX/lXMy54Yv3kbYt5HtjwjGQOzBczMSK3yt3dTVS4ThQJdXTLl83GgRqchEQ4bh7rnjzq1w+apzjyxxy+y8siD509fksTzzydst4Y9FDD4LYYiOPtAAAcyb/JJMwQyZDhoXNd5O1+qmxKHSISNDRw/wAwqmTwzQ4btwCw+WibCTbv4i5Y14BeKQMsV45k+Rv9VLiAzMhv4ih6j8KmxlubI/8AU2h/c3VMYKyp/pf8/wDutkZcITt5I8HiUijmCPr9FBMwsr3DgT6bJsN+Ug8CD6K9jUPxhw0c0H0/AnJ8krkstYpYRIKUNTg1KOlGIUlsTHva2vwIr9yisqGu0I0pT4mvU/BZprVZl6g2SnjQ9GiPZxr7t8J6WPCw0424p0LCnQzRwp8j0K7Cp54sbjmtPKzbXijh6q7aHxgmR4bF0ttcHQ2uaUsOXDgEV/hRQ/pcRXkRbT82FFHAw0Vqw/HQHmiEJoFgQeIQuV8M044bHaBbZHIdESlYh023UxZQfKqihuqTwHzSfSzVPI8i5JHvFDQaIRjGPCE0kqxHmf5rQOOnLVZbtk2ja76BUnvdMmxY47mvFgaZ7SxI0TKLAnzIW6wPDgILXnW4B4DS3xuvNMIlv5gcV7HKQqQmDg1vyVxhFT48A5Mkq95jWuowcrKrChCI17XCx+Y3HNW3QiDyTDL0vuLgDj9U9ulYl9V8QRiUgWMOVuUAtNRpqdOd0DncGLs5Irka0t5ZqOd1tU+S175gOBDhUE5T0O/oQhs1ALYl9KkHmL0/2vI8llyZtypMxZcCfyM7Gh+MkivdubEb+w0qB6tPqo4zy0tePeDHu5uYaH4g+qLvggkV1LSw9RUD/p9ENjw/AB+kn0d/cfFYpCNlAnEZUARWD3XB7emnyLUAnW1Yzlmb9R81pZt1wf6cp8rfKiz86ygpzqpB8i5A+YNWt4gZfTRQ5v5bm8w4fVLFiAbqtEmRst+PHJ9IRKh8MhzTDda9WngUseF3cAtJqXOB+X2Q2PGKgdEJ1JPUrbHE/Jmb5JSrEedzMY2nsjXj+WVIJwKftKs0YTwE0J4Wc6cR7Qrku1VGq9KqmPgHMPho5KtQiQCOSsNAzXBFqejObCAbvUk86qpJYiWtLomwJrwAFSfQIpDhVFDpwQnGpMPiw4DfeIfF5Qwa5f8AMR6DmkNW7OnHLCOPa1yHYc24wGvIyuc0HLqRUVp1ukixe7h31pU9d12TM6p9lt/shWJzXeEtakt2BCFuvq/7DMNi54xdwBP0+qzvbCbrFDNgK+ZWowiTyNcT0+p+iwOPzWaaedq0HlZMwrlhamSbS+X9wx2ckw4helgLzjsnH/mMHFw+a9ITMfkRq2m1RyheCpk14sjkjKmCo0Amv5pp9FJMMzsru3Xog/bLtSJOCS2jomw2bzd9l5Y7/wASZxrsxjEVvlAaG9KUSYaSUra6F5dRjxvbLtnps3MtBuRrW17+SFR8RBBABrzsq8pirZqAyOwZc1WvaNBEbQuy/wBJzAjqq8XVPx6PG1btmHNkkpUVpqaceSAzxJ1KNzQ3QedC1RxQh6UZW7QHiBQuU0VRFMFPkqxVEpoyhKJCX2KEqaClqoCaUKRqjCcFlOrElar0oVQarks5Ux0WafDyj38e2DDDiAXO0roBtbis1h8VG+7ZFYGvsRo7W1a3SZp1wdLSyhu9/oJyeNF9M1KdFPLyoa5zjd8Q1J4NHstHICizEaHkmYUMGrB4zQ6mhLR8AjEvNk5zwas0ro3SWOTewlxnG2QmEfhQXB8YZEfl3NVku00+7Nc63CZ2NnaTbK6E0+BWpaW8bkcqXtOOPOsMem0v5PT8WmhDgk6ABeQPm8z3DmSD+bI9237REuLAbC3XmspKxLG9fzRFixOMHJ+SsuoUs8cUX1dmx7IRD3grsW/NesrxjsfM1eaGtF622crTyPqkw9TNc47kq/cuIfjOJiDDJrc6fdW+8XnPb/GqBwrcpi95qKM05LFB5JdIxHbXtAYziAbA+qyclKumIoYDQavcfdaNT9hxIUmJx7lPwqPkBaNYlCf2i4HrQ+QW+tq2o4TyyneWXZ6zhsEMk4TGijQXho6BtSeJOpKrRlekGf8Ap8E8HOB/zNB+iHxiggNlLck38EVox8KDziLRDYoPOORMAFxQoHKaI5QOKgtlaMbqEqSKVEUaM/kVKE0JVCGnSgptUtVlOpFjwVZgPVOqlhuUoNM0chER+TBOlT0usnIRlo5vH3QoUMQ/ZLQSRufer51SpujoabH+q3zQzFXFkwwkEeEG9tCQjNMsM82/RZ+ejujBkVxrWrehaT90Qn50CGzmAPh/ZKkrofCax7ueEY7tlBo6H+0ITIRcj2u4EFEu1ziXMPFv1QeEurhX9NI8Zr5NahyXxX/RZ7RRWxJg006VCFzMIsJ5cDUHorLXX+arxH3O4P5UIYrtGqUklHI3y+f5CnY+cDY1/eXs+Hxw6Gw8qV6W+y+eIUQw3AjY1XoOBdv2taASOYOiwZ8TjLcjuaLVxmnCTp9npk3MUA4k08hcn5eq8h7dxqzJvaiIY52+ea5Dc2qNm8AsLjOLufdxqU3T45RlvfwMvtDVY8uP9CDt39AJiEWrj1V/CoVXZttugQuIa5RS5v5LQyEPK0LVBbpWczUS2YtqPTcDmS/DnA+49tPl9Sh0dyTsnOD+HiMJ1c0f6vD9VBGiIEqlJfuMhK8UH+1fwRxX2KCzUREJyNQILMRUdFORBEKgc5Oe9QvcpQuUiJ6jKe9RlEAjgnBIAnBQjNHmXZlFmS5llo3qRKCnByhDlJDaToKqw076LsrGoVqcHn2FphxW1YbtIuWk605FZ2Vwg0Bc4XFcoPioN/gtLh7GMd4R7NK1vmHGvpbmsuXLCq7Ohp8WVPd0XRKAwojGXDHAt1HuitvVD8ZBbAZXWpP2WjwiEAIhpq868AP7oP2ny2bRBjlc6NGohWBvzVf8mP7W/wCEf6AguajCeSPdsNIPJn1Wemn0hrq4X7h5DXL/AFDXy+yKDHkiqkhuqoZaJZdnpVHYLXgSadZVJeHWIFLFdVOgupdV2xytRLkw6gQaN4zRTTM5Wyk7P5HTIMSuQWtu4ghg9aeiqbvoPDj2K2VYUoe+NdNuiMsdQIvKYMHwS0e2CSw/qItYAEmw40HEoQQQaHUWIV41SE58inLguymIljC0e8Wn/SarRzz6kPHsxAHjz9oeTg4eSyEM1Wmwh/fwDBBAewl0Op1rqzkDQeYHFDk933gtO228fx6+YLm5mpQyLEU04SCa2INCDqCNQVSc5GDufk4lMJXEptVRBHJtErk0IRiHBOTQUqogZzqTuHWqKVFRXgd02DCOcMPhdUC+yLzbmvacmsK3VtLnyKRJ0bcUVLlkULDR3We5vptTSvqr7Jkthsy0y3DhQUJrevlRUJefNW5vZAykf0nXz+yss8JdDcbG7XcD7ruhFiss7fZ08W1dF95s1zfduP2k1Ho6o9FegRhVrrCwqCQPCbHXhcdKINFmO5YM1K5jRtjVpFx0rRDI+ImKRUBrQKBorQXPHU3QRwufyGZdVHEq7Z61MRg1mYaG/WuhWOxyeLqUWohMrKwif/ihk/6AgMxKZ3CnNTDUXbHazdkglHyZftP/AIX7As5isTw0Wv7Vy127ZW/mqxE++rl08crxo8rqsbWqd/nBXhGgUjW1C5kGqfEjBjUYDdvjsrxaBUI03WwTJqcLzQJstLOe5sOG0ue40a1oqSUDkbceKlb7EoTZupWglpYGXytF2kkncnc+lPQLnYA+XbRw8R9o/Qck7D4lHEHcfEIsbT5EamTSpeDQYPGMSHmNzUB9iS46ivGtK5RQWuo8Zkat71o0s+hbl2pQNAFRvStuhQuQi93Fp7rrEVIHInoVoHRKC9DWzfCCP/zZv1NB1Wlco5U7jO10zKviJJbEjCeHNNx8eSlxKXDHkDTblxaeYQyOEqfVG7FTpo0GIzYmAYjfbHtjiNA7qND5HihLlVlZgscHD02PIq9GhAjO32T8Du0/miTF7eB2RNvcQEpKpCUgKYLo5xSLnJEIQ5LVNCVQhoosTvoPef4kOz+beP19VFh87keDto4cQdVHgUT+bl2c0gjyr+dVSDqGiW42HDJVMMzULI8gaatPEHRNmcUGVopVzaiv9O1fih8bEHEAV9kUHIfVVMyBYr7NE9VSqJaMYuNTcqxLuQ9rkVkG5QCbk2aOqa1SM0G5S5PaZeBSCxvBjB6NAVaDItZU/gV8soKeSqTFSDRcOz3MIql+xi+3A8Nl55Eh3XpuIyJfWo03qVlsWwMBtRYrp4MkVFRPK+0dNklleVIykzM5As/MThe6myL4jDQQihWiTEaWMavyWpaXJIa0VJ9AOJWiw2VbBuD493b9BwCH4Y3Kyu7rnpsFc75NhFdszaicpPaug+3tA4jLFAit/q9odH6+tVDBw1kV2aE6hF+7I8Rpe1LEdEEMZdDmi0ggkEGoIsQeIVSxruPDAhKXU+UEsWky3y+SsyU/nZ4iAWgNNB4iAKD4Dl5q7Bjibgk/4rB4wNxs8cuW3ogEB5hRL04GunI0V453w+xefCkvd67QQnGZ2eI5QPZtUmm9dT8kBfD1B1WjmGuDjtxe7f8Aby6XQ2fgudRwBIApU0JIvc8E2Ssz4MlcAVworEjN5DRwq06j5Ecwo4rVASs8onTXIRmpcC7TVp0PL78lXon4fND2X+yfgdnDmFJFli036g7EcQgUvDAaorlclcEgamlHBOTmwSpWyxVAOSQRM/DYD3LSHEULnbDkh1UwFOBVIFirkiUKyiWFQXKO9kIPfT0FrtA7MRyYC+nwWdLlouwsWk7C55x6scgy+h/I0aXnNBPq19z1qdxIAc+CGsxLM62nNDcUJJND5108kmH6VNqa0JuuPsSjZ7NZvf2roLTwFPJZifg9FoJ+L4aA/L0QCbi0/CixWJ1lNmD7Qy1DVZSM2/VazHpipPxWWiDxjqF0l1yeaxtbpUE2up8kveKAOXZ1pQjaSl6bnURekL1ZagFMIxJ0KKHN1G2xG4PI6Ixj8Brg2ND9l49DwPMXHksm2JRG8MxIUMN//tv/ANrtnD6/2QSXO5FNcbfyyaVigt8RNRag34X2CePHY2aOFKDma6/NVHt7uJRwsDQjSoUrnuiWAsNhYDn/AHKdGVo58oU7/EUpuEGu8JqONKKm8IvHiMy5aNc79QBAHpr1Qt4QyRrxSbXJX3RnDZoPb3b9CfC79J49OIQl6SHEpdZ5RND5DrsOoSDqNh8xxC5koEP/AOLZqNJFdBm2G1+WqOujVaMw8QsTx5qlJ9M5+WMolYQgnhq7MlCIytsDBSAJGNUrWKJm6TGUS0Uohpe7V2BuIKIn2cfSagn/AOxvxNPqqDmKaRiZYjHcHNPoVUnaaGY57ZqXwaPUopAdR2qWFCaDUV6X+SfNvGwNfn/ZUmRTm3PyHQLk9o9o6jIkn6N1rXgFnp+NqQdtPpdFMTiW4cxevpZZudiVNiLb8eqfiiYNbl8IzWLOJcaoJEhXHVaKeliLnigkwKErWcTFJp0xuZNL1WMVN7xN3o0LGWTETTFVcuSFVvCUCcxVLAjqipIcRVuLlBUaGVmO8GQ+0B4TxA93qNk/vnZQzYbDfrxQWDGoQRqLgo3Cj1Ae2x3psUUZUznZobeSWGzu/E5xadmj2j14Dqqs7HL75QBtQfXdIIbnutUnf+5VoTAhNy5s5/T7rfuU9O0Jra77f5+cgh4VeZjhrSSrM1MauNBvaw9FnJ6czm2g0+6VPg6mnxPI+eiSHNEurW5WzkMQzMDXm4Hhdw5HksbhsvfMfJExHok7b5D1UFJ7UaKDOhxIrcWI/NlYEVYSYxAiISLFGcOx5rhR/hPHY/ZSzBm0EordEKQ1YauXKzHMeFxXLlTFEMVdL6hcuQjV0erDX0+iY4XC5cuae7AmKnx+SDxR4nLly1w9Jx9T6/qD8Q08/sszMj2ly5Nj0c6XrBjkgXLkRrHJCuXKyDSmrlygSJ4OqMYZqehXLlZi1PpYRimkva1XXp1VCUaDEaDcV0XLlpXgw4/RL5sm7SN/lEbXttosElXIc/g63sr/AGfqHQLDoE2IkXIS12Bomp6rmrlyznT8H//Z"/>
          <p:cNvSpPr>
            <a:spLocks noChangeAspect="1" noChangeArrowheads="1"/>
          </p:cNvSpPr>
          <p:nvPr/>
        </p:nvSpPr>
        <p:spPr bwMode="auto">
          <a:xfrm>
            <a:off x="143609" y="-857250"/>
            <a:ext cx="1960685" cy="1793876"/>
          </a:xfrm>
          <a:prstGeom prst="rect">
            <a:avLst/>
          </a:prstGeom>
          <a:noFill/>
        </p:spPr>
        <p:txBody>
          <a:bodyPr vert="horz" wrap="square" lIns="77925" tIns="38963" rIns="77925" bIns="38963" numCol="1" anchor="t" anchorCtr="0" compatLnSpc="1">
            <a:prstTxWarp prst="textNoShape">
              <a:avLst/>
            </a:prstTxWarp>
          </a:bodyPr>
          <a:lstStyle/>
          <a:p>
            <a:endParaRPr lang="sv-SE"/>
          </a:p>
        </p:txBody>
      </p:sp>
      <p:sp>
        <p:nvSpPr>
          <p:cNvPr id="49164" name="AutoShape 12" descr="data:image/jpeg;base64,/9j/4AAQSkZJRgABAQAAAQABAAD/2wCEAAkGBhQSEBUUEhQVFRQVFRQUFBQUFBQVFxUUFRQVFBQUFBUXHCYeFxkjGhUUHy8gIycpLCwsFR4xNTAqNSYrLCkBCQoKDgwOGg8PGiwkHyQpLCwsKiwsLCwsLCwpLCwpLCwpLCwsLCksLCwpLCwpLCwsKSwsLCwsLCksLCwpLCkpLP/AABEIAOIA3wMBIgACEQEDEQH/xAAcAAABBQEBAQAAAAAAAAAAAAAFAQIDBAYABwj/xABCEAABAgQEAwUHAgQEBAcAAAABAAIDBBEhBRIxQVFhcQYTIoGRMkKhscHR8FJyFCNi4UOCkqIVssLxBxYlM1Njg//EABoBAAIDAQEAAAAAAAAAAAAAAAIDAAEEBQb/xAAxEQACAgEEAQEHAwIHAAAAAAAAAQIRAwQSITFBMgUiUXGBsfATYZEj0RQVJDOhwfH/2gAMAwEAAhEDEQA/APHCmp5CSi2GUc1OckaE5ygHkiKaE8pAES7DslY1OomsbU8VPEhU+246pmSFKxTY1oTwEjQngJQtsjiKu56tRQqsQXUGQGZk9qYApGhUGxwCeGpAFIAoLbEDE4Q05oTwFYtyG5FC8XVqirxAoSL5GtCeAkAT2hQtsUBOAXAJ4CgtsbROaF1E9oVgtnBqkASAJwFlQtsC0ThC3snZE8M46bAKG/cRNCVwUz4YoCK3rY/NMIUB3WQkLgE8hcAqDsfBBrQGlVZEFtKAmvG1PuoIViiMKgGlK8NadTotuP8AqQpjIQ3xaXZRAUgCc+FQpQ1ZKMLZBFCrxmXV2M1RTEO6gcJFQNUjWpwYntYqGOQjWp4anBqeGqxTkIAnAJwanBqgtsbRQRBdWsqrxAqLg+RjQpAEjQngKFtnAJ4C4BTshfnNQXKRFlSgJ7h8k2qsGxwSgJoUgCoBgkC6fDZU3/Op4JCE6Eaaqza3wTsHi0FNyRty4BQxYRGxHCqOQZYPYA3XUHh1/LKpHkyQW2q01JJ35cuaZttGWGdbqBBC4BPc1K1qUa7Oa1EJJ3w5X8lTa1WZY0KdiltkHgy7Jq+iebhe8RSvMmvO/koA1FDL1aRqeJNLjhuqjYKLLGpWDr4fpZL8PkqRWJszDv5BXokuumZf2f2hL2mGOVWgYIaeIauNlk4Sym0N5UUwxPDVa/hlxl1KA/URWDU4NU3dJMiErcR5VXiNVzKq8RqoKD5IQFIxldE6FCzEC1+OnMlEIMrkAJ13HCkQAg+RCFuhjZBDg0pXfL6Or9krhT1B9QprD2ja4rrdrq/I081WfFJVLkS+Rj3bJoCcQnNYjLujmtUrWKxMymQim4+O6mw6VzupsBUqCHkW3cZpdRKWrgFDpBDDp4tNCfCdR9RzRyYgCI0Ft63aOP7ll2oth+JFtakUoLU8q23on43fBg1GJ3vh2V5+TOtgWg5hSlfIcFQa1aeNBDxmF6+r0GmZPKajTelaN5XUnDyi8Ge1tZWa1Tw4aWFCV6BAQJWFkyUXsLZUC1SLfZPmpDK/rcefBPw/wuB20PRaKdw/NDBGrefunl1p6pzfCs1ZMv8Ai9Ha9UPt/wCfYysSXSzMtZnNo+aIzUvQJs1D8EL9p+Diro4ak1dgpsBPEBW2wlKJdXQLyMo9wkMuiP8ADru4VUVvkCny6hdLo1/DJjpNA0hkckgI6EqxgEmgF6E+gJPwBWjh4O55o0E8TQ0BoTc7WafRWY2HiFRrdCb1vcnuXU61+KzTmo8G3FufLBUKQDWkC9WxNae00Bmvm7/UoY0drSaitSSW1oTmDXfNoU85iAaKNu4+NrgRRpc7MQedghWRzySbm5J+ZSlHzIa2iJ7yTU8a+uqkgwS4gDeytyEmHPAN9fkpsPg/zQOZHnQqPIvAieVK68IbGwmjag1I1FPkoZKXzPA9eg1ViBGLYtTuaO8ypHHuYzqcDTz0+PyVpi05VTJ8ShAszD3XUP56KLD50Q2u42p9VJh/jhxGb+0Ov4Ah4CNc8AxhxtIGyxJIHsgEU4k6E89/JQOkRSram9OttQtExtfasCCPCAKEimam5281NLyYqC3RunFzjxpxPwCm9GyKn4MmZYjZKIK23/AGlpqNPep4i6t7/DzVKa7Plm1W1ND01qFSyxsOsnwBmFx6G/ncDl4a6FGY2Dd4zOy4OoFq9AeG/wCVrQsLC03Z+CWOrqDQFtCS7W7QBS1Ba2t7LQsy+v3M0tPLdur+PBixhxaeWx2PQ7q3BkXHQL0Od7KseO8haE3GoqbEDQC+p222VvBOzEIhz4t2MtQH2ncKjbohlmhFWg8eizZZ7H39zzxmHP4LS4LDL2FjthlNf0mwPCvXgtbAwuViHKIbmcC1xPwdVS/+We5cHN8TeI4cwlR1cZo6mL2bl0eT3umqZ5zMYa8EtOoNFNEwgmHD5Zx/uW9xDs9VwcBrY9R/ZXJPs+A1uYaV+NE16hJWYP8ALXuaPPIHZp3BWj2YfSuV1OOU/NeizMdkJngAHlfz3QOTxN8R+hIrRvEnaiwz9ou+EdbB7Ci43J0YmLhJGyHTEIhe0SWDQ6ue5rXZiSARUAV2BWW7V9lmV7yGKNcaUHuu+xWzHqE3TOXn9nOMG4nmb3lT4dJvjOIaQAASS6tBY0HU0oEel+yrorv0tBoXHysOLrg0RmYZDgtyNytbQEAnSg7yhcbm73AVuS4BMyZkuI9mHFpH6p9fcHRIbYLAAQGtdkLtMwzQiC7ifE8dLLO4pM960Nhjg4uuHBxJc5vSuW/9PNFJrvYpaxwLGOpUUNXguBBodKUAFOCJYZggHfMpo1zRzdmGX/lXMy54Yv3kbYt5HtjwjGQOzBczMSK3yt3dTVS4ThQJdXTLl83GgRqchEQ4bh7rnjzq1w+apzjyxxy+y8siD509fksTzzydst4Y9FDD4LYYiOPtAAAcyb/JJMwQyZDhoXNd5O1+qmxKHSISNDRw/wAwqmTwzQ4btwCw+WibCTbv4i5Y14BeKQMsV45k+Rv9VLiAzMhv4ih6j8KmxlubI/8AU2h/c3VMYKyp/pf8/wDutkZcITt5I8HiUijmCPr9FBMwsr3DgT6bJsN+Ug8CD6K9jUPxhw0c0H0/AnJ8krkstYpYRIKUNTg1KOlGIUlsTHva2vwIr9yisqGu0I0pT4mvU/BZprVZl6g2SnjQ9GiPZxr7t8J6WPCw0424p0LCnQzRwp8j0K7Cp54sbjmtPKzbXijh6q7aHxgmR4bF0ttcHQ2uaUsOXDgEV/hRQ/pcRXkRbT82FFHAw0Vqw/HQHmiEJoFgQeIQuV8M044bHaBbZHIdESlYh023UxZQfKqihuqTwHzSfSzVPI8i5JHvFDQaIRjGPCE0kqxHmf5rQOOnLVZbtk2ja76BUnvdMmxY47mvFgaZ7SxI0TKLAnzIW6wPDgILXnW4B4DS3xuvNMIlv5gcV7HKQqQmDg1vyVxhFT48A5Mkq95jWuowcrKrChCI17XCx+Y3HNW3QiDyTDL0vuLgDj9U9ulYl9V8QRiUgWMOVuUAtNRpqdOd0DncGLs5Irka0t5ZqOd1tU+S175gOBDhUE5T0O/oQhs1ALYl9KkHmL0/2vI8llyZtypMxZcCfyM7Gh+MkivdubEb+w0qB6tPqo4zy0tePeDHu5uYaH4g+qLvggkV1LSw9RUD/p9ENjw/AB+kn0d/cfFYpCNlAnEZUARWD3XB7emnyLUAnW1Yzlmb9R81pZt1wf6cp8rfKiz86ygpzqpB8i5A+YNWt4gZfTRQ5v5bm8w4fVLFiAbqtEmRst+PHJ9IRKh8MhzTDda9WngUseF3cAtJqXOB+X2Q2PGKgdEJ1JPUrbHE/Jmb5JSrEedzMY2nsjXj+WVIJwKftKs0YTwE0J4Wc6cR7Qrku1VGq9KqmPgHMPho5KtQiQCOSsNAzXBFqejObCAbvUk86qpJYiWtLomwJrwAFSfQIpDhVFDpwQnGpMPiw4DfeIfF5Qwa5f8AMR6DmkNW7OnHLCOPa1yHYc24wGvIyuc0HLqRUVp1ukixe7h31pU9d12TM6p9lt/shWJzXeEtakt2BCFuvq/7DMNi54xdwBP0+qzvbCbrFDNgK+ZWowiTyNcT0+p+iwOPzWaaedq0HlZMwrlhamSbS+X9wx2ckw4helgLzjsnH/mMHFw+a9ITMfkRq2m1RyheCpk14sjkjKmCo0Amv5pp9FJMMzsru3Xog/bLtSJOCS2jomw2bzd9l5Y7/wASZxrsxjEVvlAaG9KUSYaSUra6F5dRjxvbLtnps3MtBuRrW17+SFR8RBBABrzsq8pirZqAyOwZc1WvaNBEbQuy/wBJzAjqq8XVPx6PG1btmHNkkpUVpqaceSAzxJ1KNzQ3QedC1RxQh6UZW7QHiBQuU0VRFMFPkqxVEpoyhKJCX2KEqaClqoCaUKRqjCcFlOrElar0oVQarks5Ux0WafDyj38e2DDDiAXO0roBtbis1h8VG+7ZFYGvsRo7W1a3SZp1wdLSyhu9/oJyeNF9M1KdFPLyoa5zjd8Q1J4NHstHICizEaHkmYUMGrB4zQ6mhLR8AjEvNk5zwas0ro3SWOTewlxnG2QmEfhQXB8YZEfl3NVku00+7Nc63CZ2NnaTbK6E0+BWpaW8bkcqXtOOPOsMem0v5PT8WmhDgk6ABeQPm8z3DmSD+bI9237REuLAbC3XmspKxLG9fzRFixOMHJ+SsuoUs8cUX1dmx7IRD3grsW/NesrxjsfM1eaGtF622crTyPqkw9TNc47kq/cuIfjOJiDDJrc6fdW+8XnPb/GqBwrcpi95qKM05LFB5JdIxHbXtAYziAbA+qyclKumIoYDQavcfdaNT9hxIUmJx7lPwqPkBaNYlCf2i4HrQ+QW+tq2o4TyyneWXZ6zhsEMk4TGijQXho6BtSeJOpKrRlekGf8Ap8E8HOB/zNB+iHxiggNlLck38EVox8KDziLRDYoPOORMAFxQoHKaI5QOKgtlaMbqEqSKVEUaM/kVKE0JVCGnSgptUtVlOpFjwVZgPVOqlhuUoNM0chER+TBOlT0usnIRlo5vH3QoUMQ/ZLQSRufer51SpujoabH+q3zQzFXFkwwkEeEG9tCQjNMsM82/RZ+ejujBkVxrWrehaT90Qn50CGzmAPh/ZKkrofCax7ueEY7tlBo6H+0ITIRcj2u4EFEu1ziXMPFv1QeEurhX9NI8Zr5NahyXxX/RZ7RRWxJg006VCFzMIsJ5cDUHorLXX+arxH3O4P5UIYrtGqUklHI3y+f5CnY+cDY1/eXs+Hxw6Gw8qV6W+y+eIUQw3AjY1XoOBdv2taASOYOiwZ8TjLcjuaLVxmnCTp9npk3MUA4k08hcn5eq8h7dxqzJvaiIY52+ea5Dc2qNm8AsLjOLufdxqU3T45RlvfwMvtDVY8uP9CDt39AJiEWrj1V/CoVXZttugQuIa5RS5v5LQyEPK0LVBbpWczUS2YtqPTcDmS/DnA+49tPl9Sh0dyTsnOD+HiMJ1c0f6vD9VBGiIEqlJfuMhK8UH+1fwRxX2KCzUREJyNQILMRUdFORBEKgc5Oe9QvcpQuUiJ6jKe9RlEAjgnBIAnBQjNHmXZlFmS5llo3qRKCnByhDlJDaToKqw076LsrGoVqcHn2FphxW1YbtIuWk605FZ2Vwg0Bc4XFcoPioN/gtLh7GMd4R7NK1vmHGvpbmsuXLCq7Ohp8WVPd0XRKAwojGXDHAt1HuitvVD8ZBbAZXWpP2WjwiEAIhpq868AP7oP2ny2bRBjlc6NGohWBvzVf8mP7W/wCEf6AguajCeSPdsNIPJn1Wemn0hrq4X7h5DXL/AFDXy+yKDHkiqkhuqoZaJZdnpVHYLXgSadZVJeHWIFLFdVOgupdV2xytRLkw6gQaN4zRTTM5Wyk7P5HTIMSuQWtu4ghg9aeiqbvoPDj2K2VYUoe+NdNuiMsdQIvKYMHwS0e2CSw/qItYAEmw40HEoQQQaHUWIV41SE58inLguymIljC0e8Wn/SarRzz6kPHsxAHjz9oeTg4eSyEM1Wmwh/fwDBBAewl0Op1rqzkDQeYHFDk933gtO228fx6+YLm5mpQyLEU04SCa2INCDqCNQVSc5GDufk4lMJXEptVRBHJtErk0IRiHBOTQUqogZzqTuHWqKVFRXgd02DCOcMPhdUC+yLzbmvacmsK3VtLnyKRJ0bcUVLlkULDR3We5vptTSvqr7Jkthsy0y3DhQUJrevlRUJefNW5vZAykf0nXz+yss8JdDcbG7XcD7ruhFiss7fZ08W1dF95s1zfduP2k1Ho6o9FegRhVrrCwqCQPCbHXhcdKINFmO5YM1K5jRtjVpFx0rRDI+ImKRUBrQKBorQXPHU3QRwufyGZdVHEq7Z61MRg1mYaG/WuhWOxyeLqUWohMrKwif/ihk/6AgMxKZ3CnNTDUXbHazdkglHyZftP/AIX7As5isTw0Wv7Vy127ZW/mqxE++rl08crxo8rqsbWqd/nBXhGgUjW1C5kGqfEjBjUYDdvjsrxaBUI03WwTJqcLzQJstLOe5sOG0ue40a1oqSUDkbceKlb7EoTZupWglpYGXytF2kkncnc+lPQLnYA+XbRw8R9o/Qck7D4lHEHcfEIsbT5EamTSpeDQYPGMSHmNzUB9iS46ivGtK5RQWuo8Zkat71o0s+hbl2pQNAFRvStuhQuQi93Fp7rrEVIHInoVoHRKC9DWzfCCP/zZv1NB1Wlco5U7jO10zKviJJbEjCeHNNx8eSlxKXDHkDTblxaeYQyOEqfVG7FTpo0GIzYmAYjfbHtjiNA7qND5HihLlVlZgscHD02PIq9GhAjO32T8Du0/miTF7eB2RNvcQEpKpCUgKYLo5xSLnJEIQ5LVNCVQhoosTvoPef4kOz+beP19VFh87keDto4cQdVHgUT+bl2c0gjyr+dVSDqGiW42HDJVMMzULI8gaatPEHRNmcUGVopVzaiv9O1fih8bEHEAV9kUHIfVVMyBYr7NE9VSqJaMYuNTcqxLuQ9rkVkG5QCbk2aOqa1SM0G5S5PaZeBSCxvBjB6NAVaDItZU/gV8soKeSqTFSDRcOz3MIql+xi+3A8Nl55Eh3XpuIyJfWo03qVlsWwMBtRYrp4MkVFRPK+0dNklleVIykzM5As/MThe6myL4jDQQihWiTEaWMavyWpaXJIa0VJ9AOJWiw2VbBuD493b9BwCH4Y3Kyu7rnpsFc75NhFdszaicpPaug+3tA4jLFAit/q9odH6+tVDBw1kV2aE6hF+7I8Rpe1LEdEEMZdDmi0ggkEGoIsQeIVSxruPDAhKXU+UEsWky3y+SsyU/nZ4iAWgNNB4iAKD4Dl5q7Bjibgk/4rB4wNxs8cuW3ogEB5hRL04GunI0V453w+xefCkvd67QQnGZ2eI5QPZtUmm9dT8kBfD1B1WjmGuDjtxe7f8Aby6XQ2fgudRwBIApU0JIvc8E2Ssz4MlcAVworEjN5DRwq06j5Ecwo4rVASs8onTXIRmpcC7TVp0PL78lXon4fND2X+yfgdnDmFJFli036g7EcQgUvDAaorlclcEgamlHBOTmwSpWyxVAOSQRM/DYD3LSHEULnbDkh1UwFOBVIFirkiUKyiWFQXKO9kIPfT0FrtA7MRyYC+nwWdLlouwsWk7C55x6scgy+h/I0aXnNBPq19z1qdxIAc+CGsxLM62nNDcUJJND5108kmH6VNqa0JuuPsSjZ7NZvf2roLTwFPJZifg9FoJ+L4aA/L0QCbi0/CixWJ1lNmD7Qy1DVZSM2/VazHpipPxWWiDxjqF0l1yeaxtbpUE2up8kveKAOXZ1pQjaSl6bnURekL1ZagFMIxJ0KKHN1G2xG4PI6Ixj8Brg2ND9l49DwPMXHksm2JRG8MxIUMN//tv/ANrtnD6/2QSXO5FNcbfyyaVigt8RNRag34X2CePHY2aOFKDma6/NVHt7uJRwsDQjSoUrnuiWAsNhYDn/AHKdGVo58oU7/EUpuEGu8JqONKKm8IvHiMy5aNc79QBAHpr1Qt4QyRrxSbXJX3RnDZoPb3b9CfC79J49OIQl6SHEpdZ5RND5DrsOoSDqNh8xxC5koEP/AOLZqNJFdBm2G1+WqOujVaMw8QsTx5qlJ9M5+WMolYQgnhq7MlCIytsDBSAJGNUrWKJm6TGUS0Uohpe7V2BuIKIn2cfSagn/AOxvxNPqqDmKaRiZYjHcHNPoVUnaaGY57ZqXwaPUopAdR2qWFCaDUV6X+SfNvGwNfn/ZUmRTm3PyHQLk9o9o6jIkn6N1rXgFnp+NqQdtPpdFMTiW4cxevpZZudiVNiLb8eqfiiYNbl8IzWLOJcaoJEhXHVaKeliLnigkwKErWcTFJp0xuZNL1WMVN7xN3o0LGWTETTFVcuSFVvCUCcxVLAjqipIcRVuLlBUaGVmO8GQ+0B4TxA93qNk/vnZQzYbDfrxQWDGoQRqLgo3Cj1Ae2x3psUUZUznZobeSWGzu/E5xadmj2j14Dqqs7HL75QBtQfXdIIbnutUnf+5VoTAhNy5s5/T7rfuU9O0Jra77f5+cgh4VeZjhrSSrM1MauNBvaw9FnJ6czm2g0+6VPg6mnxPI+eiSHNEurW5WzkMQzMDXm4Hhdw5HksbhsvfMfJExHok7b5D1UFJ7UaKDOhxIrcWI/NlYEVYSYxAiISLFGcOx5rhR/hPHY/ZSzBm0EordEKQ1YauXKzHMeFxXLlTFEMVdL6hcuQjV0erDX0+iY4XC5cuae7AmKnx+SDxR4nLly1w9Jx9T6/qD8Q08/sszMj2ly5Nj0c6XrBjkgXLkRrHJCuXKyDSmrlygSJ4OqMYZqehXLlZi1PpYRimkva1XXp1VCUaDEaDcV0XLlpXgw4/RL5sm7SN/lEbXttosElXIc/g63sr/AGfqHQLDoE2IkXIS12Bomp6rmrlyznT8H//Z"/>
          <p:cNvSpPr>
            <a:spLocks noChangeAspect="1" noChangeArrowheads="1"/>
          </p:cNvSpPr>
          <p:nvPr/>
        </p:nvSpPr>
        <p:spPr bwMode="auto">
          <a:xfrm>
            <a:off x="143609" y="-857250"/>
            <a:ext cx="1960685" cy="1793876"/>
          </a:xfrm>
          <a:prstGeom prst="rect">
            <a:avLst/>
          </a:prstGeom>
          <a:noFill/>
        </p:spPr>
        <p:txBody>
          <a:bodyPr vert="horz" wrap="square" lIns="77925" tIns="38963" rIns="77925" bIns="38963" numCol="1" anchor="t" anchorCtr="0" compatLnSpc="1">
            <a:prstTxWarp prst="textNoShape">
              <a:avLst/>
            </a:prstTxWarp>
          </a:bodyPr>
          <a:lstStyle/>
          <a:p>
            <a:endParaRPr lang="sv-SE"/>
          </a:p>
        </p:txBody>
      </p:sp>
      <p:sp>
        <p:nvSpPr>
          <p:cNvPr id="12" name="Content Placeholder 2"/>
          <p:cNvSpPr txBox="1">
            <a:spLocks/>
          </p:cNvSpPr>
          <p:nvPr/>
        </p:nvSpPr>
        <p:spPr>
          <a:xfrm>
            <a:off x="188825" y="519200"/>
            <a:ext cx="8640960" cy="4714563"/>
          </a:xfrm>
          <a:prstGeom prst="rect">
            <a:avLst/>
          </a:prstGeom>
          <a:noFill/>
          <a:ln w="9525">
            <a:noFill/>
            <a:miter lim="800000"/>
            <a:headEnd/>
            <a:tailEnd/>
          </a:ln>
        </p:spPr>
        <p:txBody>
          <a:bodyPr vert="horz" wrap="square" lIns="245434" tIns="30679" rIns="61358" bIns="30679" numCol="1" anchor="t" anchorCtr="0" compatLnSpc="1">
            <a:prstTxWarp prst="textNoShape">
              <a:avLst/>
            </a:prstTxWarp>
          </a:bodyPr>
          <a:lstStyle/>
          <a:p>
            <a:pPr marL="232693" lvl="0" indent="-232693" defTabSz="608790" fontAlgn="base">
              <a:spcBef>
                <a:spcPct val="20000"/>
              </a:spcBef>
              <a:spcAft>
                <a:spcPct val="0"/>
              </a:spcAft>
              <a:buClr>
                <a:schemeClr val="tx2"/>
              </a:buClr>
            </a:pPr>
            <a:endParaRPr lang="en-US" sz="2000" b="1" dirty="0" smtClean="0">
              <a:latin typeface="Calibri" pitchFamily="34" charset="0"/>
              <a:cs typeface="Calibri" pitchFamily="34" charset="0"/>
            </a:endParaRPr>
          </a:p>
          <a:p>
            <a:pPr marL="232693" lvl="0" indent="-232693" defTabSz="608790" fontAlgn="base">
              <a:spcBef>
                <a:spcPct val="20000"/>
              </a:spcBef>
              <a:spcAft>
                <a:spcPct val="0"/>
              </a:spcAft>
              <a:buClr>
                <a:schemeClr val="tx2"/>
              </a:buClr>
              <a:buFont typeface="Wingdings" pitchFamily="2" charset="2"/>
              <a:buChar char="§"/>
            </a:pPr>
            <a:endParaRPr lang="en-US" sz="1000" b="1" dirty="0" smtClean="0">
              <a:latin typeface="Calibri" pitchFamily="34" charset="0"/>
              <a:cs typeface="Calibri" pitchFamily="34" charset="0"/>
            </a:endParaRPr>
          </a:p>
          <a:p>
            <a:pPr marL="460375" lvl="0" indent="-231775" defTabSz="608790" fontAlgn="base">
              <a:spcBef>
                <a:spcPct val="20000"/>
              </a:spcBef>
              <a:spcAft>
                <a:spcPct val="0"/>
              </a:spcAft>
              <a:buClr>
                <a:schemeClr val="tx2"/>
              </a:buClr>
              <a:buFont typeface="Wingdings" pitchFamily="2" charset="2"/>
              <a:buChar char="v"/>
            </a:pPr>
            <a:r>
              <a:rPr lang="en-US" sz="1200" dirty="0" smtClean="0">
                <a:latin typeface="Arial" pitchFamily="34" charset="0"/>
                <a:cs typeface="Arial" pitchFamily="34" charset="0"/>
              </a:rPr>
              <a:t>B2B implementation approach.</a:t>
            </a:r>
          </a:p>
          <a:p>
            <a:pPr marL="460375" lvl="0" indent="-231775" defTabSz="608790" fontAlgn="base">
              <a:spcBef>
                <a:spcPct val="20000"/>
              </a:spcBef>
              <a:spcAft>
                <a:spcPct val="0"/>
              </a:spcAft>
              <a:buClr>
                <a:schemeClr val="tx2"/>
              </a:buClr>
              <a:buFont typeface="Wingdings" pitchFamily="2" charset="2"/>
              <a:buChar char="v"/>
            </a:pPr>
            <a:endParaRPr lang="en-US" sz="1200" dirty="0" smtClean="0">
              <a:latin typeface="Arial" pitchFamily="34" charset="0"/>
              <a:cs typeface="Arial" pitchFamily="34" charset="0"/>
            </a:endParaRPr>
          </a:p>
          <a:p>
            <a:pPr marL="460375" lvl="0" indent="-231775" defTabSz="608790" fontAlgn="base">
              <a:spcBef>
                <a:spcPct val="20000"/>
              </a:spcBef>
              <a:spcAft>
                <a:spcPct val="0"/>
              </a:spcAft>
              <a:buClr>
                <a:schemeClr val="tx2"/>
              </a:buClr>
              <a:buFont typeface="Wingdings" pitchFamily="2" charset="2"/>
              <a:buChar char="v"/>
            </a:pPr>
            <a:r>
              <a:rPr lang="en-US" sz="1200" dirty="0" smtClean="0">
                <a:latin typeface="Arial" pitchFamily="34" charset="0"/>
                <a:cs typeface="Arial" pitchFamily="34" charset="0"/>
              </a:rPr>
              <a:t>Launching the Asian Paints store.</a:t>
            </a:r>
          </a:p>
          <a:p>
            <a:pPr marL="460375" lvl="0" indent="-231775" defTabSz="608790" fontAlgn="base">
              <a:spcBef>
                <a:spcPct val="20000"/>
              </a:spcBef>
              <a:spcAft>
                <a:spcPct val="0"/>
              </a:spcAft>
              <a:buClr>
                <a:schemeClr val="tx2"/>
              </a:buClr>
              <a:buFont typeface="Wingdings" pitchFamily="2" charset="2"/>
              <a:buChar char="v"/>
            </a:pPr>
            <a:endParaRPr lang="en-US" sz="1200" dirty="0" smtClean="0">
              <a:latin typeface="Arial" pitchFamily="34" charset="0"/>
              <a:cs typeface="Arial" pitchFamily="34" charset="0"/>
            </a:endParaRPr>
          </a:p>
          <a:p>
            <a:pPr marL="460375" lvl="0" indent="-231775" defTabSz="608790" fontAlgn="base">
              <a:spcBef>
                <a:spcPct val="20000"/>
              </a:spcBef>
              <a:spcAft>
                <a:spcPct val="0"/>
              </a:spcAft>
              <a:buClr>
                <a:schemeClr val="tx2"/>
              </a:buClr>
              <a:buFont typeface="Wingdings" pitchFamily="2" charset="2"/>
              <a:buChar char="v"/>
            </a:pPr>
            <a:r>
              <a:rPr kumimoji="0" lang="en-US" sz="1200" b="0" i="0" u="none" strike="noStrike" kern="1200" cap="none" spc="0" normalizeH="0" baseline="0" noProof="0" dirty="0" smtClean="0">
                <a:ln>
                  <a:noFill/>
                </a:ln>
                <a:solidFill>
                  <a:schemeClr val="tx1"/>
                </a:solidFill>
                <a:effectLst/>
                <a:uLnTx/>
                <a:uFillTx/>
                <a:latin typeface="Arial" pitchFamily="34" charset="0"/>
                <a:cs typeface="Arial" pitchFamily="34" charset="0"/>
              </a:rPr>
              <a:t>To allow customers search, view and buy products.</a:t>
            </a:r>
          </a:p>
          <a:p>
            <a:pPr marL="460375" lvl="0" indent="-231775" defTabSz="608790" fontAlgn="base">
              <a:spcBef>
                <a:spcPct val="20000"/>
              </a:spcBef>
              <a:spcAft>
                <a:spcPct val="0"/>
              </a:spcAft>
              <a:buClr>
                <a:schemeClr val="tx2"/>
              </a:buClr>
              <a:buFont typeface="Wingdings" pitchFamily="2" charset="2"/>
              <a:buChar char="v"/>
            </a:pPr>
            <a:endParaRPr kumimoji="0" lang="en-US" sz="1200" b="0" i="0" u="none" strike="noStrike" kern="1200" cap="none" spc="0" normalizeH="0" baseline="0" noProof="0" dirty="0" smtClean="0">
              <a:ln>
                <a:noFill/>
              </a:ln>
              <a:solidFill>
                <a:schemeClr val="tx1"/>
              </a:solidFill>
              <a:effectLst/>
              <a:uLnTx/>
              <a:uFillTx/>
              <a:latin typeface="Arial" pitchFamily="34" charset="0"/>
              <a:cs typeface="Arial" pitchFamily="34" charset="0"/>
            </a:endParaRPr>
          </a:p>
          <a:p>
            <a:pPr marL="460375" lvl="0" indent="-231775" defTabSz="608790" fontAlgn="base">
              <a:spcBef>
                <a:spcPct val="20000"/>
              </a:spcBef>
              <a:spcAft>
                <a:spcPct val="0"/>
              </a:spcAft>
              <a:buClr>
                <a:schemeClr val="tx2"/>
              </a:buClr>
              <a:buFont typeface="Wingdings" pitchFamily="2" charset="2"/>
              <a:buChar char="v"/>
            </a:pPr>
            <a:r>
              <a:rPr lang="en-US" sz="1200" dirty="0" smtClean="0">
                <a:latin typeface="Arial" pitchFamily="34" charset="0"/>
                <a:cs typeface="Arial" pitchFamily="34" charset="0"/>
              </a:rPr>
              <a:t>To allow customers to buy variant products (color and style</a:t>
            </a:r>
            <a:r>
              <a:rPr lang="en-US" sz="1200" dirty="0" smtClean="0">
                <a:latin typeface="Arial" pitchFamily="34" charset="0"/>
                <a:cs typeface="Arial" pitchFamily="34" charset="0"/>
              </a:rPr>
              <a:t>).</a:t>
            </a:r>
            <a:endParaRPr lang="en-US" sz="1200" dirty="0" smtClean="0">
              <a:latin typeface="Arial" pitchFamily="34" charset="0"/>
              <a:cs typeface="Arial" pitchFamily="34" charset="0"/>
            </a:endParaRPr>
          </a:p>
          <a:p>
            <a:pPr marL="460375" lvl="0" indent="-231775" defTabSz="608790" fontAlgn="base">
              <a:spcBef>
                <a:spcPct val="20000"/>
              </a:spcBef>
              <a:spcAft>
                <a:spcPct val="0"/>
              </a:spcAft>
              <a:buClr>
                <a:schemeClr val="tx2"/>
              </a:buClr>
              <a:buFont typeface="Wingdings" pitchFamily="2" charset="2"/>
              <a:buChar char="v"/>
            </a:pPr>
            <a:endParaRPr lang="en-US" sz="1200" dirty="0">
              <a:latin typeface="Arial" pitchFamily="34" charset="0"/>
              <a:cs typeface="Arial" pitchFamily="34" charset="0"/>
            </a:endParaRPr>
          </a:p>
          <a:p>
            <a:pPr marL="460375" lvl="0" indent="-231775" defTabSz="608790" fontAlgn="base">
              <a:spcBef>
                <a:spcPct val="20000"/>
              </a:spcBef>
              <a:spcAft>
                <a:spcPct val="0"/>
              </a:spcAft>
              <a:buClr>
                <a:schemeClr val="tx2"/>
              </a:buClr>
              <a:buFont typeface="Wingdings" pitchFamily="2" charset="2"/>
              <a:buChar char="v"/>
            </a:pPr>
            <a:r>
              <a:rPr lang="en-US" sz="1200" dirty="0" smtClean="0">
                <a:latin typeface="Arial" pitchFamily="34" charset="0"/>
                <a:cs typeface="Arial" pitchFamily="34" charset="0"/>
              </a:rPr>
              <a:t>To allow </a:t>
            </a:r>
            <a:r>
              <a:rPr lang="en-US" sz="1200" dirty="0"/>
              <a:t>u</a:t>
            </a:r>
            <a:r>
              <a:rPr lang="en-US" sz="1200" dirty="0" smtClean="0"/>
              <a:t>sers to </a:t>
            </a:r>
            <a:r>
              <a:rPr lang="en-US" sz="1200" dirty="0"/>
              <a:t>authenticate before being able to browse the </a:t>
            </a:r>
            <a:r>
              <a:rPr lang="en-US" sz="1200" dirty="0" smtClean="0"/>
              <a:t>site.</a:t>
            </a:r>
            <a:endParaRPr lang="en-US" sz="1200" dirty="0" smtClean="0"/>
          </a:p>
          <a:p>
            <a:pPr marL="460375" lvl="0" indent="-231775" defTabSz="608790" fontAlgn="base">
              <a:spcBef>
                <a:spcPct val="20000"/>
              </a:spcBef>
              <a:spcAft>
                <a:spcPct val="0"/>
              </a:spcAft>
              <a:buClr>
                <a:schemeClr val="tx2"/>
              </a:buClr>
              <a:buFont typeface="Wingdings" pitchFamily="2" charset="2"/>
              <a:buChar char="v"/>
            </a:pPr>
            <a:endParaRPr lang="en-US" sz="1200" dirty="0">
              <a:latin typeface="Arial" pitchFamily="34" charset="0"/>
              <a:cs typeface="Arial" pitchFamily="34" charset="0"/>
            </a:endParaRPr>
          </a:p>
          <a:p>
            <a:pPr marL="460375" lvl="0" indent="-231775" defTabSz="608790" fontAlgn="base">
              <a:spcBef>
                <a:spcPct val="20000"/>
              </a:spcBef>
              <a:spcAft>
                <a:spcPct val="0"/>
              </a:spcAft>
              <a:buClr>
                <a:schemeClr val="tx2"/>
              </a:buClr>
              <a:buFont typeface="Wingdings" pitchFamily="2" charset="2"/>
              <a:buChar char="v"/>
            </a:pPr>
            <a:r>
              <a:rPr lang="en-GB" sz="1200" dirty="0" smtClean="0">
                <a:latin typeface="Arial" pitchFamily="34" charset="0"/>
                <a:cs typeface="Arial" pitchFamily="34" charset="0"/>
              </a:rPr>
              <a:t>It </a:t>
            </a:r>
            <a:r>
              <a:rPr lang="en-GB" sz="1200" dirty="0">
                <a:latin typeface="Arial" pitchFamily="34" charset="0"/>
                <a:cs typeface="Arial" pitchFamily="34" charset="0"/>
              </a:rPr>
              <a:t>allows </a:t>
            </a:r>
            <a:r>
              <a:rPr lang="en-GB" sz="1200" dirty="0" smtClean="0">
                <a:latin typeface="Arial" pitchFamily="34" charset="0"/>
                <a:cs typeface="Arial" pitchFamily="34" charset="0"/>
              </a:rPr>
              <a:t>to </a:t>
            </a:r>
            <a:r>
              <a:rPr lang="en-GB" sz="1200" dirty="0">
                <a:latin typeface="Arial" pitchFamily="34" charset="0"/>
                <a:cs typeface="Arial" pitchFamily="34" charset="0"/>
              </a:rPr>
              <a:t>view and manage customer </a:t>
            </a:r>
            <a:r>
              <a:rPr lang="en-GB" sz="1200" dirty="0" smtClean="0">
                <a:latin typeface="Arial" pitchFamily="34" charset="0"/>
                <a:cs typeface="Arial" pitchFamily="34" charset="0"/>
              </a:rPr>
              <a:t>orders, </a:t>
            </a:r>
            <a:r>
              <a:rPr lang="en-GB" sz="1200" dirty="0"/>
              <a:t>review and edit shipping information, search for and view your inventory information</a:t>
            </a:r>
            <a:r>
              <a:rPr lang="en-GB" sz="1200" dirty="0" smtClean="0"/>
              <a:t>.</a:t>
            </a:r>
          </a:p>
          <a:p>
            <a:pPr marL="228600" lvl="0" defTabSz="608790" fontAlgn="base">
              <a:spcBef>
                <a:spcPct val="20000"/>
              </a:spcBef>
              <a:spcAft>
                <a:spcPct val="0"/>
              </a:spcAft>
              <a:buClr>
                <a:schemeClr val="tx2"/>
              </a:buClr>
            </a:pPr>
            <a:endParaRPr lang="en-GB" sz="1200" dirty="0"/>
          </a:p>
          <a:p>
            <a:pPr marL="460375" indent="-231775" defTabSz="608790" fontAlgn="base">
              <a:spcBef>
                <a:spcPct val="20000"/>
              </a:spcBef>
              <a:spcAft>
                <a:spcPct val="0"/>
              </a:spcAft>
              <a:buClr>
                <a:schemeClr val="tx2"/>
              </a:buClr>
              <a:buFont typeface="Wingdings" pitchFamily="2" charset="2"/>
              <a:buChar char="v"/>
            </a:pPr>
            <a:r>
              <a:rPr lang="en-US" sz="1200" dirty="0"/>
              <a:t>Reduce shipping time and shipping </a:t>
            </a:r>
            <a:r>
              <a:rPr lang="en-US" sz="1200" dirty="0" smtClean="0"/>
              <a:t>costs.</a:t>
            </a:r>
          </a:p>
          <a:p>
            <a:pPr marL="460375" indent="-231775" defTabSz="608790" fontAlgn="base">
              <a:spcBef>
                <a:spcPct val="20000"/>
              </a:spcBef>
              <a:spcAft>
                <a:spcPct val="0"/>
              </a:spcAft>
              <a:buClr>
                <a:schemeClr val="tx2"/>
              </a:buClr>
              <a:buFont typeface="Wingdings" pitchFamily="2" charset="2"/>
              <a:buChar char="v"/>
            </a:pPr>
            <a:endParaRPr lang="en-US" sz="1200" dirty="0"/>
          </a:p>
          <a:p>
            <a:pPr marL="460375" indent="-231775" defTabSz="608790" fontAlgn="base">
              <a:spcBef>
                <a:spcPct val="20000"/>
              </a:spcBef>
              <a:spcAft>
                <a:spcPct val="0"/>
              </a:spcAft>
              <a:buClr>
                <a:schemeClr val="tx2"/>
              </a:buClr>
              <a:buFont typeface="Wingdings" pitchFamily="2" charset="2"/>
              <a:buChar char="v"/>
            </a:pPr>
            <a:r>
              <a:rPr lang="en-US" sz="1200" dirty="0" smtClean="0"/>
              <a:t>To allow customers to checkout using PayPal </a:t>
            </a:r>
          </a:p>
          <a:p>
            <a:pPr marL="460375" indent="-231775" defTabSz="608790" fontAlgn="base">
              <a:spcBef>
                <a:spcPct val="20000"/>
              </a:spcBef>
              <a:spcAft>
                <a:spcPct val="0"/>
              </a:spcAft>
              <a:buClr>
                <a:schemeClr val="tx2"/>
              </a:buClr>
              <a:buFont typeface="Wingdings" pitchFamily="2" charset="2"/>
              <a:buChar char="v"/>
            </a:pPr>
            <a:endParaRPr lang="en-US" sz="1200" dirty="0"/>
          </a:p>
          <a:p>
            <a:pPr marL="460375" indent="-231775" defTabSz="608790" fontAlgn="base">
              <a:spcBef>
                <a:spcPct val="20000"/>
              </a:spcBef>
              <a:spcAft>
                <a:spcPct val="0"/>
              </a:spcAft>
              <a:buClr>
                <a:schemeClr val="tx2"/>
              </a:buClr>
              <a:buFont typeface="Wingdings" pitchFamily="2" charset="2"/>
              <a:buChar char="v"/>
            </a:pPr>
            <a:r>
              <a:rPr lang="en-US" sz="1200" dirty="0" smtClean="0"/>
              <a:t>To allow customers to schedule replenishment.</a:t>
            </a:r>
          </a:p>
          <a:p>
            <a:pPr marL="460375" indent="-231775" defTabSz="608790" fontAlgn="base">
              <a:spcBef>
                <a:spcPct val="20000"/>
              </a:spcBef>
              <a:spcAft>
                <a:spcPct val="0"/>
              </a:spcAft>
              <a:buClr>
                <a:schemeClr val="tx2"/>
              </a:buClr>
              <a:buFont typeface="Wingdings" pitchFamily="2" charset="2"/>
              <a:buChar char="v"/>
            </a:pPr>
            <a:endParaRPr lang="en-US" sz="1200" dirty="0"/>
          </a:p>
          <a:p>
            <a:pPr marL="460375" indent="-231775" defTabSz="608790" fontAlgn="base">
              <a:spcBef>
                <a:spcPct val="20000"/>
              </a:spcBef>
              <a:spcAft>
                <a:spcPct val="0"/>
              </a:spcAft>
              <a:buClr>
                <a:schemeClr val="tx2"/>
              </a:buClr>
              <a:buFont typeface="Wingdings" pitchFamily="2" charset="2"/>
              <a:buChar char="v"/>
            </a:pPr>
            <a:endParaRPr lang="en-US" sz="1200" dirty="0"/>
          </a:p>
          <a:p>
            <a:pPr marL="460375" lvl="0" indent="-231775" defTabSz="608790" fontAlgn="base">
              <a:spcBef>
                <a:spcPct val="20000"/>
              </a:spcBef>
              <a:spcAft>
                <a:spcPct val="0"/>
              </a:spcAft>
              <a:buClr>
                <a:schemeClr val="tx2"/>
              </a:buClr>
              <a:buFont typeface="Wingdings" pitchFamily="2" charset="2"/>
              <a:buChar char="v"/>
            </a:pPr>
            <a:endParaRPr lang="en-GB" sz="1200" dirty="0" smtClean="0"/>
          </a:p>
          <a:p>
            <a:pPr marL="460375" lvl="0" indent="-231775" defTabSz="608790" fontAlgn="base">
              <a:spcBef>
                <a:spcPct val="20000"/>
              </a:spcBef>
              <a:spcAft>
                <a:spcPct val="0"/>
              </a:spcAft>
              <a:buClr>
                <a:schemeClr val="tx2"/>
              </a:buClr>
              <a:buFont typeface="Wingdings" pitchFamily="2" charset="2"/>
              <a:buChar char="v"/>
            </a:pPr>
            <a:endParaRPr lang="en-GB" sz="1200" dirty="0" smtClean="0">
              <a:latin typeface="Arial" pitchFamily="34" charset="0"/>
              <a:cs typeface="Arial" pitchFamily="34" charset="0"/>
            </a:endParaRPr>
          </a:p>
          <a:p>
            <a:pPr marL="460375" lvl="0" indent="-231775" defTabSz="608790" fontAlgn="base">
              <a:spcBef>
                <a:spcPct val="20000"/>
              </a:spcBef>
              <a:spcAft>
                <a:spcPct val="0"/>
              </a:spcAft>
              <a:buClr>
                <a:schemeClr val="tx2"/>
              </a:buClr>
              <a:buFont typeface="Wingdings" pitchFamily="2" charset="2"/>
              <a:buChar char="v"/>
            </a:pPr>
            <a:endParaRPr lang="en-GB" sz="1200" dirty="0">
              <a:latin typeface="Arial" pitchFamily="34" charset="0"/>
              <a:cs typeface="Arial" pitchFamily="34" charset="0"/>
            </a:endParaRPr>
          </a:p>
          <a:p>
            <a:pPr marL="460375" lvl="0" indent="-231775" defTabSz="608790" fontAlgn="base">
              <a:spcBef>
                <a:spcPct val="20000"/>
              </a:spcBef>
              <a:spcAft>
                <a:spcPct val="0"/>
              </a:spcAft>
              <a:buClr>
                <a:schemeClr val="tx2"/>
              </a:buClr>
              <a:buFont typeface="Wingdings" pitchFamily="2" charset="2"/>
              <a:buChar char="v"/>
            </a:pPr>
            <a:endParaRPr lang="en-US" sz="1200" dirty="0">
              <a:latin typeface="Arial" pitchFamily="34" charset="0"/>
              <a:cs typeface="Arial" pitchFamily="34" charset="0"/>
            </a:endParaRPr>
          </a:p>
          <a:p>
            <a:pPr marL="460375" lvl="0" indent="-231775" defTabSz="608790" fontAlgn="base">
              <a:spcBef>
                <a:spcPct val="20000"/>
              </a:spcBef>
              <a:spcAft>
                <a:spcPct val="0"/>
              </a:spcAft>
              <a:buClr>
                <a:schemeClr val="tx2"/>
              </a:buClr>
              <a:buFont typeface="Wingdings" pitchFamily="2" charset="2"/>
              <a:buChar char="v"/>
            </a:pPr>
            <a:endParaRPr kumimoji="0" lang="en-US" sz="1200" b="0" i="0" u="none" strike="noStrike" kern="1200" cap="none" spc="0" normalizeH="0" baseline="0" noProof="0" dirty="0">
              <a:ln>
                <a:noFill/>
              </a:ln>
              <a:solidFill>
                <a:schemeClr val="tx1"/>
              </a:solidFill>
              <a:effectLst/>
              <a:uLnTx/>
              <a:uFillTx/>
              <a:latin typeface="Arial" pitchFamily="34" charset="0"/>
              <a:cs typeface="Arial" pitchFamily="34" charset="0"/>
            </a:endParaRPr>
          </a:p>
          <a:p>
            <a:pPr marL="460375" lvl="0" indent="-231775" defTabSz="608790" fontAlgn="base">
              <a:spcBef>
                <a:spcPct val="20000"/>
              </a:spcBef>
              <a:spcAft>
                <a:spcPct val="0"/>
              </a:spcAft>
              <a:buClr>
                <a:schemeClr val="tx2"/>
              </a:buClr>
              <a:buFont typeface="Wingdings" pitchFamily="2" charset="2"/>
              <a:buChar char="v"/>
            </a:pPr>
            <a:endParaRPr kumimoji="0" lang="sv-SE" sz="1200" b="0" i="0" u="none" strike="noStrike" kern="1200" cap="none" spc="0" normalizeH="0" baseline="0" noProof="0" dirty="0" smtClean="0">
              <a:ln>
                <a:noFill/>
              </a:ln>
              <a:solidFill>
                <a:schemeClr val="tx1"/>
              </a:solidFill>
              <a:effectLst/>
              <a:uLnTx/>
              <a:uFillTx/>
              <a:latin typeface="Arial" pitchFamily="34" charset="0"/>
              <a:cs typeface="Arial" pitchFamily="34" charset="0"/>
            </a:endParaRPr>
          </a:p>
        </p:txBody>
      </p:sp>
      <p:sp>
        <p:nvSpPr>
          <p:cNvPr id="7" name="Slide Number Placeholder 6"/>
          <p:cNvSpPr>
            <a:spLocks noGrp="1"/>
          </p:cNvSpPr>
          <p:nvPr>
            <p:ph type="sldNum" sz="quarter" idx="4"/>
          </p:nvPr>
        </p:nvSpPr>
        <p:spPr>
          <a:xfrm>
            <a:off x="8676456" y="5305772"/>
            <a:ext cx="153329" cy="184731"/>
          </a:xfrm>
        </p:spPr>
        <p:txBody>
          <a:bodyPr/>
          <a:lstStyle/>
          <a:p>
            <a:pPr>
              <a:defRPr/>
            </a:pPr>
            <a:fld id="{9D48B0A8-A3BB-4090-A486-05597CC74740}" type="slidenum">
              <a:rPr lang="en-US" sz="1400" noProof="0" smtClean="0">
                <a:latin typeface="Calibri" pitchFamily="34" charset="0"/>
                <a:cs typeface="Calibri" pitchFamily="34" charset="0"/>
              </a:rPr>
              <a:pPr>
                <a:defRPr/>
              </a:pPr>
              <a:t>2</a:t>
            </a:fld>
            <a:endParaRPr lang="en-US" sz="1400" noProof="0" dirty="0">
              <a:latin typeface="Calibri" pitchFamily="34" charset="0"/>
              <a:cs typeface="Calibri" pitchFamily="34" charset="0"/>
            </a:endParaRPr>
          </a:p>
        </p:txBody>
      </p:sp>
    </p:spTree>
  </p:cSld>
  <p:clrMapOvr>
    <a:masterClrMapping/>
  </p:clrMapOvr>
  <p:transition spd="med">
    <p:zoom/>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a:xfrm>
            <a:off x="8676456" y="5305772"/>
            <a:ext cx="244700" cy="184731"/>
          </a:xfrm>
        </p:spPr>
        <p:txBody>
          <a:bodyPr/>
          <a:lstStyle/>
          <a:p>
            <a:pPr>
              <a:defRPr/>
            </a:pPr>
            <a:fld id="{9D48B0A8-A3BB-4090-A486-05597CC74740}" type="slidenum">
              <a:rPr lang="en-US" sz="1400" noProof="0" smtClean="0">
                <a:latin typeface="Calibri" pitchFamily="34" charset="0"/>
                <a:cs typeface="Calibri" pitchFamily="34" charset="0"/>
              </a:rPr>
              <a:pPr>
                <a:defRPr/>
              </a:pPr>
              <a:t>20</a:t>
            </a:fld>
            <a:endParaRPr lang="en-US" sz="1400" noProof="0" dirty="0">
              <a:latin typeface="Calibri" pitchFamily="34" charset="0"/>
              <a:cs typeface="Calibri" pitchFamily="34" charset="0"/>
            </a:endParaRPr>
          </a:p>
        </p:txBody>
      </p:sp>
      <p:sp>
        <p:nvSpPr>
          <p:cNvPr id="7" name="Title 1"/>
          <p:cNvSpPr>
            <a:spLocks noGrp="1"/>
          </p:cNvSpPr>
          <p:nvPr>
            <p:ph type="title"/>
          </p:nvPr>
        </p:nvSpPr>
        <p:spPr>
          <a:xfrm>
            <a:off x="0" y="0"/>
            <a:ext cx="9144000" cy="990000"/>
          </a:xfrm>
        </p:spPr>
        <p:txBody>
          <a:bodyPr/>
          <a:lstStyle/>
          <a:p>
            <a:pPr lvl="0" algn="l"/>
            <a:r>
              <a:rPr lang="sv-SE" dirty="0" smtClean="0">
                <a:latin typeface="Cambria Math" pitchFamily="18" charset="0"/>
                <a:ea typeface="Cambria Math" pitchFamily="18" charset="0"/>
              </a:rPr>
              <a:t>		</a:t>
            </a:r>
            <a:br>
              <a:rPr lang="sv-SE" dirty="0" smtClean="0">
                <a:latin typeface="Cambria Math" pitchFamily="18" charset="0"/>
                <a:ea typeface="Cambria Math" pitchFamily="18" charset="0"/>
              </a:rPr>
            </a:br>
            <a:r>
              <a:rPr lang="sv-SE" dirty="0" smtClean="0">
                <a:latin typeface="Cambria Math" pitchFamily="18" charset="0"/>
                <a:ea typeface="Cambria Math" pitchFamily="18" charset="0"/>
              </a:rPr>
              <a:t>Cont..</a:t>
            </a:r>
            <a:endParaRPr lang="sv-SE" dirty="0">
              <a:latin typeface="Cambria Math" pitchFamily="18" charset="0"/>
              <a:ea typeface="Cambria Math" pitchFamily="18" charset="0"/>
            </a:endParaRPr>
          </a:p>
        </p:txBody>
      </p:sp>
      <p:sp>
        <p:nvSpPr>
          <p:cNvPr id="12" name="Content Placeholder 2"/>
          <p:cNvSpPr txBox="1">
            <a:spLocks/>
          </p:cNvSpPr>
          <p:nvPr/>
        </p:nvSpPr>
        <p:spPr>
          <a:xfrm>
            <a:off x="500034" y="1071550"/>
            <a:ext cx="8001056" cy="3946190"/>
          </a:xfrm>
          <a:prstGeom prst="rect">
            <a:avLst/>
          </a:prstGeom>
          <a:noFill/>
          <a:ln w="9525">
            <a:noFill/>
            <a:miter lim="800000"/>
            <a:headEnd/>
            <a:tailEnd/>
          </a:ln>
        </p:spPr>
        <p:txBody>
          <a:bodyPr vert="horz" wrap="square" lIns="245434" tIns="30679" rIns="61358" bIns="30679" numCol="1" anchor="t" anchorCtr="0" compatLnSpc="1">
            <a:prstTxWarp prst="textNoShape">
              <a:avLst/>
            </a:prstTxWarp>
          </a:bodyPr>
          <a:lstStyle/>
          <a:p>
            <a:pPr marL="457200" lvl="2" indent="-231775" defTabSz="608790" fontAlgn="base">
              <a:spcBef>
                <a:spcPct val="20000"/>
              </a:spcBef>
              <a:spcAft>
                <a:spcPct val="0"/>
              </a:spcAft>
              <a:buClr>
                <a:srgbClr val="009BCC"/>
              </a:buClr>
              <a:buFont typeface="Wingdings" pitchFamily="2" charset="2"/>
              <a:buChar char="Ø"/>
            </a:pPr>
            <a:r>
              <a:rPr lang="en-US" sz="1400" b="1" dirty="0" smtClean="0">
                <a:cs typeface="Calibri" pitchFamily="34" charset="0"/>
              </a:rPr>
              <a:t>Create Products:</a:t>
            </a:r>
          </a:p>
          <a:p>
            <a:pPr marL="742950" lvl="2" indent="-231775" defTabSz="608790" fontAlgn="base">
              <a:spcBef>
                <a:spcPct val="20000"/>
              </a:spcBef>
              <a:spcAft>
                <a:spcPct val="0"/>
              </a:spcAft>
              <a:buClr>
                <a:srgbClr val="009BCC"/>
              </a:buClr>
              <a:buFont typeface="Arial" pitchFamily="34" charset="0"/>
              <a:buChar char="•"/>
            </a:pPr>
            <a:r>
              <a:rPr lang="en-US" sz="1300" dirty="0" smtClean="0">
                <a:cs typeface="Calibri" pitchFamily="34" charset="0"/>
              </a:rPr>
              <a:t>In this we will provide impex files for the basic Asianpaints store data.</a:t>
            </a:r>
          </a:p>
          <a:p>
            <a:pPr marL="742950" lvl="2" indent="-231775" defTabSz="608790" fontAlgn="base">
              <a:spcBef>
                <a:spcPct val="20000"/>
              </a:spcBef>
              <a:spcAft>
                <a:spcPct val="0"/>
              </a:spcAft>
              <a:buClr>
                <a:srgbClr val="009BCC"/>
              </a:buClr>
            </a:pPr>
            <a:r>
              <a:rPr lang="en-US" sz="1300" dirty="0" smtClean="0">
                <a:cs typeface="Calibri" pitchFamily="34" charset="0"/>
              </a:rPr>
              <a:t>	(like ,</a:t>
            </a:r>
            <a:r>
              <a:rPr lang="en-US" sz="1300" b="1" dirty="0" smtClean="0">
                <a:cs typeface="Calibri" pitchFamily="34" charset="0"/>
              </a:rPr>
              <a:t>categories,products,products-media,product-stocklevel,etc</a:t>
            </a:r>
            <a:r>
              <a:rPr lang="en-US" sz="1300" dirty="0" smtClean="0">
                <a:cs typeface="Calibri" pitchFamily="34" charset="0"/>
              </a:rPr>
              <a:t>.)</a:t>
            </a:r>
          </a:p>
          <a:p>
            <a:pPr marL="742950" lvl="2" indent="-231775" defTabSz="608790" fontAlgn="base">
              <a:spcBef>
                <a:spcPct val="20000"/>
              </a:spcBef>
              <a:spcAft>
                <a:spcPct val="0"/>
              </a:spcAft>
              <a:buClr>
                <a:srgbClr val="009BCC"/>
              </a:buClr>
              <a:buFont typeface="Arial" pitchFamily="34" charset="0"/>
              <a:buChar char="•"/>
            </a:pPr>
            <a:endParaRPr lang="en-US" sz="500" dirty="0" smtClean="0">
              <a:solidFill>
                <a:srgbClr val="000000"/>
              </a:solidFill>
              <a:cs typeface="Calibri" pitchFamily="34" charset="0"/>
            </a:endParaRPr>
          </a:p>
          <a:p>
            <a:pPr marL="742950" lvl="2" indent="-231775" defTabSz="608790" fontAlgn="base">
              <a:spcBef>
                <a:spcPct val="20000"/>
              </a:spcBef>
              <a:spcAft>
                <a:spcPct val="0"/>
              </a:spcAft>
              <a:buClr>
                <a:srgbClr val="009BCC"/>
              </a:buClr>
              <a:buFont typeface="Arial" pitchFamily="34" charset="0"/>
              <a:buChar char="•"/>
            </a:pPr>
            <a:r>
              <a:rPr lang="en-US" sz="1300" dirty="0" smtClean="0">
                <a:solidFill>
                  <a:srgbClr val="000000"/>
                </a:solidFill>
                <a:cs typeface="Calibri" pitchFamily="34" charset="0"/>
              </a:rPr>
              <a:t>After this run ant all and restart hybris server update asianpaintsinitialdata—import sampledata(yes).</a:t>
            </a:r>
          </a:p>
          <a:p>
            <a:pPr marL="742950" lvl="2" indent="-231775" defTabSz="608790" fontAlgn="base">
              <a:spcBef>
                <a:spcPct val="20000"/>
              </a:spcBef>
              <a:spcAft>
                <a:spcPct val="0"/>
              </a:spcAft>
              <a:buClr>
                <a:srgbClr val="009BCC"/>
              </a:buClr>
              <a:buFont typeface="Arial" pitchFamily="34" charset="0"/>
              <a:buChar char="•"/>
            </a:pPr>
            <a:endParaRPr kumimoji="0" lang="en-US" sz="1300" b="0" i="0" u="none" strike="noStrike" kern="1200" cap="none" spc="0" normalizeH="0" baseline="0" noProof="0" dirty="0" smtClean="0">
              <a:ln>
                <a:noFill/>
              </a:ln>
              <a:solidFill>
                <a:srgbClr val="000000"/>
              </a:solidFill>
              <a:effectLst/>
              <a:uLnTx/>
              <a:uFillTx/>
              <a:cs typeface="Calibri" pitchFamily="34" charset="0"/>
            </a:endParaRPr>
          </a:p>
          <a:p>
            <a:pPr marL="742950" lvl="2" indent="-231775" defTabSz="608790" fontAlgn="base">
              <a:spcBef>
                <a:spcPct val="20000"/>
              </a:spcBef>
              <a:spcAft>
                <a:spcPct val="0"/>
              </a:spcAft>
              <a:buClr>
                <a:srgbClr val="009BCC"/>
              </a:buClr>
              <a:buFont typeface="Wingdings" pitchFamily="2" charset="2"/>
              <a:buChar char="ü"/>
            </a:pPr>
            <a:r>
              <a:rPr lang="en-US" sz="1300" b="1" dirty="0" smtClean="0"/>
              <a:t>Import product categories:-</a:t>
            </a:r>
            <a:endParaRPr kumimoji="0" lang="sv-SE" sz="1300" b="1" i="0" u="none" strike="noStrike" kern="1200" cap="none" spc="0" normalizeH="0" baseline="0" noProof="0" dirty="0" smtClean="0">
              <a:ln>
                <a:noFill/>
              </a:ln>
              <a:solidFill>
                <a:schemeClr val="tx1"/>
              </a:solidFill>
              <a:effectLst/>
              <a:uLnTx/>
              <a:uFillTx/>
              <a:cs typeface="Calibri" pitchFamily="34" charset="0"/>
            </a:endParaRPr>
          </a:p>
        </p:txBody>
      </p:sp>
      <p:graphicFrame>
        <p:nvGraphicFramePr>
          <p:cNvPr id="6" name="Table 5"/>
          <p:cNvGraphicFramePr>
            <a:graphicFrameLocks noGrp="1"/>
          </p:cNvGraphicFramePr>
          <p:nvPr/>
        </p:nvGraphicFramePr>
        <p:xfrm>
          <a:off x="1403648" y="2929508"/>
          <a:ext cx="6080760" cy="578358"/>
        </p:xfrm>
        <a:graphic>
          <a:graphicData uri="http://schemas.openxmlformats.org/drawingml/2006/table">
            <a:tbl>
              <a:tblPr/>
              <a:tblGrid>
                <a:gridCol w="3040380"/>
                <a:gridCol w="3040380"/>
              </a:tblGrid>
              <a:tr h="0">
                <a:tc>
                  <a:txBody>
                    <a:bodyPr/>
                    <a:lstStyle/>
                    <a:p>
                      <a:pPr>
                        <a:lnSpc>
                          <a:spcPct val="115000"/>
                        </a:lnSpc>
                        <a:spcAft>
                          <a:spcPts val="0"/>
                        </a:spcAft>
                      </a:pPr>
                      <a:r>
                        <a:rPr lang="en-US" sz="1100" b="1" dirty="0">
                          <a:solidFill>
                            <a:schemeClr val="bg1"/>
                          </a:solidFill>
                          <a:latin typeface="+mn-lt"/>
                          <a:ea typeface="Calibri"/>
                          <a:cs typeface="Calibri"/>
                        </a:rPr>
                        <a:t>File name</a:t>
                      </a:r>
                      <a:endParaRPr lang="en-IN" sz="1100" dirty="0">
                        <a:solidFill>
                          <a:schemeClr val="bg1"/>
                        </a:solidFill>
                        <a:latin typeface="+mn-lt"/>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solidFill>
                  </a:tcPr>
                </a:tc>
                <a:tc>
                  <a:txBody>
                    <a:bodyPr/>
                    <a:lstStyle/>
                    <a:p>
                      <a:pPr>
                        <a:lnSpc>
                          <a:spcPct val="115000"/>
                        </a:lnSpc>
                        <a:spcAft>
                          <a:spcPts val="0"/>
                        </a:spcAft>
                      </a:pPr>
                      <a:r>
                        <a:rPr lang="en-US" sz="1100" b="1" dirty="0">
                          <a:solidFill>
                            <a:schemeClr val="bg1"/>
                          </a:solidFill>
                          <a:latin typeface="+mn-lt"/>
                          <a:ea typeface="Calibri"/>
                          <a:cs typeface="Calibri"/>
                        </a:rPr>
                        <a:t>Description</a:t>
                      </a:r>
                      <a:endParaRPr lang="en-IN" sz="1100" dirty="0">
                        <a:solidFill>
                          <a:schemeClr val="bg1"/>
                        </a:solidFill>
                        <a:latin typeface="+mn-lt"/>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solidFill>
                  </a:tcPr>
                </a:tc>
              </a:tr>
              <a:tr h="0">
                <a:tc>
                  <a:txBody>
                    <a:bodyPr/>
                    <a:lstStyle/>
                    <a:p>
                      <a:pPr>
                        <a:lnSpc>
                          <a:spcPct val="115000"/>
                        </a:lnSpc>
                        <a:spcAft>
                          <a:spcPts val="0"/>
                        </a:spcAft>
                      </a:pPr>
                      <a:r>
                        <a:rPr lang="en-US" sz="1100" b="1" dirty="0">
                          <a:latin typeface="+mn-lt"/>
                          <a:ea typeface="Calibri"/>
                          <a:cs typeface="Times New Roman"/>
                        </a:rPr>
                        <a:t>categories.impex</a:t>
                      </a:r>
                      <a:endParaRPr lang="en-IN" sz="1100" dirty="0">
                        <a:latin typeface="+mn-lt"/>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dirty="0">
                          <a:latin typeface="+mn-lt"/>
                          <a:ea typeface="Calibri"/>
                          <a:cs typeface="Times New Roman"/>
                        </a:rPr>
                        <a:t>Imports Categories for your products.</a:t>
                      </a:r>
                      <a:endParaRPr lang="en-IN" sz="1100" dirty="0">
                        <a:latin typeface="+mn-lt"/>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65100">
                <a:tc>
                  <a:txBody>
                    <a:bodyPr/>
                    <a:lstStyle/>
                    <a:p>
                      <a:pPr>
                        <a:lnSpc>
                          <a:spcPct val="115000"/>
                        </a:lnSpc>
                        <a:spcAft>
                          <a:spcPts val="0"/>
                        </a:spcAft>
                      </a:pPr>
                      <a:r>
                        <a:rPr lang="en-US" sz="1100" b="1">
                          <a:latin typeface="+mn-lt"/>
                          <a:ea typeface="Calibri"/>
                          <a:cs typeface="Times New Roman"/>
                        </a:rPr>
                        <a:t>categories_en.impex</a:t>
                      </a:r>
                      <a:endParaRPr lang="en-IN" sz="1100">
                        <a:latin typeface="+mn-lt"/>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dirty="0">
                          <a:latin typeface="+mn-lt"/>
                          <a:ea typeface="Calibri"/>
                          <a:cs typeface="Times New Roman"/>
                        </a:rPr>
                        <a:t>Imports localized names for categories.</a:t>
                      </a:r>
                      <a:endParaRPr lang="en-IN" sz="1100" dirty="0">
                        <a:latin typeface="+mn-lt"/>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8" name="Content Placeholder 2"/>
          <p:cNvSpPr txBox="1">
            <a:spLocks/>
          </p:cNvSpPr>
          <p:nvPr/>
        </p:nvSpPr>
        <p:spPr>
          <a:xfrm>
            <a:off x="714348" y="3714756"/>
            <a:ext cx="8001056" cy="357190"/>
          </a:xfrm>
          <a:prstGeom prst="rect">
            <a:avLst/>
          </a:prstGeom>
          <a:noFill/>
          <a:ln w="9525">
            <a:noFill/>
            <a:miter lim="800000"/>
            <a:headEnd/>
            <a:tailEnd/>
          </a:ln>
        </p:spPr>
        <p:txBody>
          <a:bodyPr vert="horz" wrap="square" lIns="245434" tIns="30679" rIns="61358" bIns="30679" numCol="1" anchor="t" anchorCtr="0" compatLnSpc="1">
            <a:prstTxWarp prst="textNoShape">
              <a:avLst/>
            </a:prstTxWarp>
          </a:bodyPr>
          <a:lstStyle/>
          <a:p>
            <a:pPr marL="457200" lvl="2" indent="-231775" defTabSz="608790" fontAlgn="base">
              <a:spcBef>
                <a:spcPct val="20000"/>
              </a:spcBef>
              <a:spcAft>
                <a:spcPct val="0"/>
              </a:spcAft>
              <a:buClr>
                <a:srgbClr val="009BCC"/>
              </a:buClr>
              <a:buFont typeface="Wingdings" pitchFamily="2" charset="2"/>
              <a:buChar char="ü"/>
            </a:pPr>
            <a:r>
              <a:rPr lang="sv-SE" sz="1300" b="1" dirty="0" smtClean="0">
                <a:latin typeface="Calibri" pitchFamily="34" charset="0"/>
                <a:cs typeface="Calibri" pitchFamily="34" charset="0"/>
              </a:rPr>
              <a:t>Import suppliers:-</a:t>
            </a:r>
          </a:p>
          <a:p>
            <a:pPr marL="457200" lvl="2" indent="-231775" defTabSz="608790" fontAlgn="base">
              <a:spcBef>
                <a:spcPct val="20000"/>
              </a:spcBef>
              <a:spcAft>
                <a:spcPct val="0"/>
              </a:spcAft>
              <a:buClr>
                <a:srgbClr val="009BCC"/>
              </a:buClr>
              <a:buFont typeface="Wingdings" pitchFamily="2" charset="2"/>
              <a:buChar char="ü"/>
            </a:pPr>
            <a:endParaRPr kumimoji="0" lang="sv-SE" sz="1300" b="1" i="0" u="none" strike="noStrike" kern="1200" cap="none" spc="0" normalizeH="0" baseline="0" noProof="0" dirty="0" smtClean="0">
              <a:ln>
                <a:noFill/>
              </a:ln>
              <a:solidFill>
                <a:schemeClr val="tx1"/>
              </a:solidFill>
              <a:effectLst/>
              <a:uLnTx/>
              <a:uFillTx/>
              <a:latin typeface="Calibri" pitchFamily="34" charset="0"/>
              <a:cs typeface="Calibri" pitchFamily="34" charset="0"/>
            </a:endParaRPr>
          </a:p>
        </p:txBody>
      </p:sp>
      <p:graphicFrame>
        <p:nvGraphicFramePr>
          <p:cNvPr id="9" name="Table 8"/>
          <p:cNvGraphicFramePr>
            <a:graphicFrameLocks noGrp="1"/>
          </p:cNvGraphicFramePr>
          <p:nvPr/>
        </p:nvGraphicFramePr>
        <p:xfrm>
          <a:off x="1500166" y="4143384"/>
          <a:ext cx="6080760" cy="385572"/>
        </p:xfrm>
        <a:graphic>
          <a:graphicData uri="http://schemas.openxmlformats.org/drawingml/2006/table">
            <a:tbl>
              <a:tblPr/>
              <a:tblGrid>
                <a:gridCol w="3040380"/>
                <a:gridCol w="3040380"/>
              </a:tblGrid>
              <a:tr h="0">
                <a:tc>
                  <a:txBody>
                    <a:bodyPr/>
                    <a:lstStyle/>
                    <a:p>
                      <a:pPr>
                        <a:lnSpc>
                          <a:spcPct val="115000"/>
                        </a:lnSpc>
                        <a:spcAft>
                          <a:spcPts val="0"/>
                        </a:spcAft>
                      </a:pPr>
                      <a:r>
                        <a:rPr lang="en-US" sz="1100" b="1" dirty="0">
                          <a:solidFill>
                            <a:schemeClr val="bg1"/>
                          </a:solidFill>
                          <a:latin typeface="Arial" pitchFamily="34" charset="0"/>
                          <a:ea typeface="Calibri"/>
                          <a:cs typeface="Arial" pitchFamily="34" charset="0"/>
                        </a:rPr>
                        <a:t>File name</a:t>
                      </a:r>
                      <a:endParaRPr lang="en-IN" sz="1100" dirty="0">
                        <a:solidFill>
                          <a:schemeClr val="bg1"/>
                        </a:solidFill>
                        <a:latin typeface="Arial" pitchFamily="34" charset="0"/>
                        <a:ea typeface="Calibri"/>
                        <a:cs typeface="Arial"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solidFill>
                  </a:tcPr>
                </a:tc>
                <a:tc>
                  <a:txBody>
                    <a:bodyPr/>
                    <a:lstStyle/>
                    <a:p>
                      <a:pPr>
                        <a:lnSpc>
                          <a:spcPct val="115000"/>
                        </a:lnSpc>
                        <a:spcAft>
                          <a:spcPts val="0"/>
                        </a:spcAft>
                      </a:pPr>
                      <a:r>
                        <a:rPr lang="en-US" sz="1100" b="1" dirty="0">
                          <a:solidFill>
                            <a:schemeClr val="bg1"/>
                          </a:solidFill>
                          <a:latin typeface="Arial" pitchFamily="34" charset="0"/>
                          <a:ea typeface="Calibri"/>
                          <a:cs typeface="Arial" pitchFamily="34" charset="0"/>
                        </a:rPr>
                        <a:t>Description</a:t>
                      </a:r>
                      <a:endParaRPr lang="en-IN" sz="1100" dirty="0">
                        <a:solidFill>
                          <a:schemeClr val="bg1"/>
                        </a:solidFill>
                        <a:latin typeface="Arial" pitchFamily="34" charset="0"/>
                        <a:ea typeface="Calibri"/>
                        <a:cs typeface="Arial"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solidFill>
                  </a:tcPr>
                </a:tc>
              </a:tr>
              <a:tr h="0">
                <a:tc>
                  <a:txBody>
                    <a:bodyPr/>
                    <a:lstStyle/>
                    <a:p>
                      <a:pPr>
                        <a:lnSpc>
                          <a:spcPct val="115000"/>
                        </a:lnSpc>
                        <a:spcAft>
                          <a:spcPts val="0"/>
                        </a:spcAft>
                      </a:pPr>
                      <a:r>
                        <a:rPr lang="en-US" sz="1100" b="1" dirty="0">
                          <a:latin typeface="Arial" pitchFamily="34" charset="0"/>
                          <a:ea typeface="Calibri"/>
                          <a:cs typeface="Arial" pitchFamily="34" charset="0"/>
                        </a:rPr>
                        <a:t>suppliers.impex</a:t>
                      </a:r>
                      <a:endParaRPr lang="en-IN" sz="1100" dirty="0">
                        <a:latin typeface="Arial" pitchFamily="34" charset="0"/>
                        <a:ea typeface="Calibri"/>
                        <a:cs typeface="Arial"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dirty="0">
                          <a:latin typeface="Arial" pitchFamily="34" charset="0"/>
                          <a:ea typeface="Calibri"/>
                          <a:cs typeface="Arial" pitchFamily="34" charset="0"/>
                        </a:rPr>
                        <a:t>Imports store's suppliers.</a:t>
                      </a:r>
                      <a:endParaRPr lang="en-IN" sz="1100" dirty="0">
                        <a:latin typeface="Arial" pitchFamily="34" charset="0"/>
                        <a:ea typeface="Calibri"/>
                        <a:cs typeface="Arial"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cSld>
  <p:clrMapOvr>
    <a:masterClrMapping/>
  </p:clrMapOvr>
  <p:transition>
    <p:pull dir="d"/>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a:xfrm>
            <a:off x="8676456" y="5305772"/>
            <a:ext cx="244700" cy="184731"/>
          </a:xfrm>
        </p:spPr>
        <p:txBody>
          <a:bodyPr/>
          <a:lstStyle/>
          <a:p>
            <a:pPr>
              <a:defRPr/>
            </a:pPr>
            <a:fld id="{9D48B0A8-A3BB-4090-A486-05597CC74740}" type="slidenum">
              <a:rPr lang="en-US" sz="1400" noProof="0" smtClean="0">
                <a:latin typeface="Calibri" pitchFamily="34" charset="0"/>
                <a:cs typeface="Calibri" pitchFamily="34" charset="0"/>
              </a:rPr>
              <a:pPr>
                <a:defRPr/>
              </a:pPr>
              <a:t>21</a:t>
            </a:fld>
            <a:endParaRPr lang="en-US" sz="1400" noProof="0" dirty="0">
              <a:latin typeface="Calibri" pitchFamily="34" charset="0"/>
              <a:cs typeface="Calibri" pitchFamily="34" charset="0"/>
            </a:endParaRPr>
          </a:p>
        </p:txBody>
      </p:sp>
      <p:sp>
        <p:nvSpPr>
          <p:cNvPr id="7" name="Title 1"/>
          <p:cNvSpPr>
            <a:spLocks noGrp="1"/>
          </p:cNvSpPr>
          <p:nvPr>
            <p:ph type="title"/>
          </p:nvPr>
        </p:nvSpPr>
        <p:spPr>
          <a:xfrm>
            <a:off x="0" y="0"/>
            <a:ext cx="9144000" cy="990000"/>
          </a:xfrm>
        </p:spPr>
        <p:txBody>
          <a:bodyPr/>
          <a:lstStyle/>
          <a:p>
            <a:pPr lvl="0" algn="l"/>
            <a:r>
              <a:rPr lang="sv-SE" dirty="0" smtClean="0">
                <a:latin typeface="Cambria Math" pitchFamily="18" charset="0"/>
                <a:ea typeface="Cambria Math" pitchFamily="18" charset="0"/>
              </a:rPr>
              <a:t>		</a:t>
            </a:r>
            <a:br>
              <a:rPr lang="sv-SE" dirty="0" smtClean="0">
                <a:latin typeface="Cambria Math" pitchFamily="18" charset="0"/>
                <a:ea typeface="Cambria Math" pitchFamily="18" charset="0"/>
              </a:rPr>
            </a:br>
            <a:r>
              <a:rPr lang="sv-SE" dirty="0" smtClean="0">
                <a:latin typeface="Cambria Math" pitchFamily="18" charset="0"/>
                <a:ea typeface="Cambria Math" pitchFamily="18" charset="0"/>
              </a:rPr>
              <a:t>Cont..</a:t>
            </a:r>
            <a:endParaRPr lang="sv-SE" dirty="0">
              <a:latin typeface="Cambria Math" pitchFamily="18" charset="0"/>
              <a:ea typeface="Cambria Math" pitchFamily="18" charset="0"/>
            </a:endParaRPr>
          </a:p>
        </p:txBody>
      </p:sp>
      <p:sp>
        <p:nvSpPr>
          <p:cNvPr id="12" name="Content Placeholder 2"/>
          <p:cNvSpPr txBox="1">
            <a:spLocks/>
          </p:cNvSpPr>
          <p:nvPr/>
        </p:nvSpPr>
        <p:spPr>
          <a:xfrm>
            <a:off x="500034" y="1071550"/>
            <a:ext cx="8001056" cy="285752"/>
          </a:xfrm>
          <a:prstGeom prst="rect">
            <a:avLst/>
          </a:prstGeom>
          <a:noFill/>
          <a:ln w="9525">
            <a:noFill/>
            <a:miter lim="800000"/>
            <a:headEnd/>
            <a:tailEnd/>
          </a:ln>
        </p:spPr>
        <p:txBody>
          <a:bodyPr vert="horz" wrap="square" lIns="245434" tIns="30679" rIns="61358" bIns="30679" numCol="1" anchor="t" anchorCtr="0" compatLnSpc="1">
            <a:prstTxWarp prst="textNoShape">
              <a:avLst/>
            </a:prstTxWarp>
          </a:bodyPr>
          <a:lstStyle/>
          <a:p>
            <a:pPr marL="714375" lvl="2" indent="-276225" defTabSz="608790" fontAlgn="base">
              <a:spcBef>
                <a:spcPct val="20000"/>
              </a:spcBef>
              <a:spcAft>
                <a:spcPct val="0"/>
              </a:spcAft>
              <a:buClr>
                <a:srgbClr val="009BCC"/>
              </a:buClr>
              <a:buFont typeface="Wingdings" pitchFamily="2" charset="2"/>
              <a:buChar char="ü"/>
            </a:pPr>
            <a:r>
              <a:rPr lang="en-US" sz="1300" b="1" dirty="0" smtClean="0"/>
              <a:t>Import Products:-</a:t>
            </a:r>
            <a:endParaRPr kumimoji="0" lang="sv-SE" sz="1300" b="1" i="0" u="none" strike="noStrike" kern="1200" cap="none" spc="0" normalizeH="0" baseline="0" noProof="0" dirty="0" smtClean="0">
              <a:ln>
                <a:noFill/>
              </a:ln>
              <a:solidFill>
                <a:schemeClr val="tx1"/>
              </a:solidFill>
              <a:effectLst/>
              <a:uLnTx/>
              <a:uFillTx/>
              <a:cs typeface="Calibri" pitchFamily="34" charset="0"/>
            </a:endParaRPr>
          </a:p>
        </p:txBody>
      </p:sp>
      <p:graphicFrame>
        <p:nvGraphicFramePr>
          <p:cNvPr id="10" name="Table 9"/>
          <p:cNvGraphicFramePr>
            <a:graphicFrameLocks noGrp="1"/>
          </p:cNvGraphicFramePr>
          <p:nvPr/>
        </p:nvGraphicFramePr>
        <p:xfrm>
          <a:off x="1428728" y="1500178"/>
          <a:ext cx="6080760" cy="838200"/>
        </p:xfrm>
        <a:graphic>
          <a:graphicData uri="http://schemas.openxmlformats.org/drawingml/2006/table">
            <a:tbl>
              <a:tblPr/>
              <a:tblGrid>
                <a:gridCol w="3040380"/>
                <a:gridCol w="3040380"/>
              </a:tblGrid>
              <a:tr h="0">
                <a:tc>
                  <a:txBody>
                    <a:bodyPr/>
                    <a:lstStyle/>
                    <a:p>
                      <a:r>
                        <a:rPr lang="en-US" sz="1100" b="1" dirty="0">
                          <a:solidFill>
                            <a:schemeClr val="bg1"/>
                          </a:solidFill>
                          <a:latin typeface="+mn-lt"/>
                          <a:ea typeface="Times New Roman"/>
                          <a:cs typeface="Calibri"/>
                        </a:rPr>
                        <a:t>File name</a:t>
                      </a:r>
                      <a:endParaRPr lang="en-IN" sz="1100" b="1" dirty="0">
                        <a:solidFill>
                          <a:schemeClr val="bg1"/>
                        </a:solidFill>
                        <a:latin typeface="+mn-lt"/>
                        <a:ea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solidFill>
                  </a:tcPr>
                </a:tc>
                <a:tc>
                  <a:txBody>
                    <a:bodyPr/>
                    <a:lstStyle/>
                    <a:p>
                      <a:r>
                        <a:rPr lang="en-US" sz="1100" b="1" dirty="0">
                          <a:solidFill>
                            <a:schemeClr val="bg1"/>
                          </a:solidFill>
                          <a:latin typeface="+mn-lt"/>
                          <a:ea typeface="Times New Roman"/>
                          <a:cs typeface="Calibri"/>
                        </a:rPr>
                        <a:t>Description</a:t>
                      </a:r>
                      <a:endParaRPr lang="en-IN" sz="1100" b="1" dirty="0">
                        <a:solidFill>
                          <a:schemeClr val="bg1"/>
                        </a:solidFill>
                        <a:latin typeface="+mn-lt"/>
                        <a:ea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solidFill>
                  </a:tcPr>
                </a:tc>
              </a:tr>
              <a:tr h="0">
                <a:tc>
                  <a:txBody>
                    <a:bodyPr/>
                    <a:lstStyle/>
                    <a:p>
                      <a:r>
                        <a:rPr lang="en-US" sz="1100" b="1" dirty="0">
                          <a:latin typeface="+mn-lt"/>
                          <a:ea typeface="Times New Roman"/>
                          <a:cs typeface="Calibri"/>
                        </a:rPr>
                        <a:t>products.impex</a:t>
                      </a:r>
                      <a:endParaRPr lang="en-IN" sz="1100" b="1" dirty="0">
                        <a:latin typeface="+mn-lt"/>
                        <a:ea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sz="1100" b="0" dirty="0">
                          <a:latin typeface="+mn-lt"/>
                          <a:ea typeface="Times New Roman"/>
                          <a:cs typeface="Calibri"/>
                        </a:rPr>
                        <a:t>Imports products available from the merchandise store.</a:t>
                      </a:r>
                      <a:endParaRPr lang="en-IN" sz="1100" b="1" dirty="0">
                        <a:latin typeface="+mn-lt"/>
                        <a:ea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r>
                        <a:rPr lang="en-US" sz="1100" b="1" dirty="0">
                          <a:latin typeface="+mn-lt"/>
                          <a:ea typeface="Times New Roman"/>
                          <a:cs typeface="Calibri"/>
                        </a:rPr>
                        <a:t>products-media.impex</a:t>
                      </a:r>
                      <a:endParaRPr lang="en-IN" sz="1100" b="1" dirty="0">
                        <a:latin typeface="+mn-lt"/>
                        <a:ea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sz="1100" b="0" dirty="0">
                          <a:latin typeface="+mn-lt"/>
                          <a:ea typeface="Times New Roman"/>
                          <a:cs typeface="Calibri"/>
                        </a:rPr>
                        <a:t>Import product medias.</a:t>
                      </a:r>
                      <a:endParaRPr lang="en-IN" sz="1100" b="1" dirty="0">
                        <a:latin typeface="+mn-lt"/>
                        <a:ea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r>
                        <a:rPr lang="en-US" sz="1100" b="1" dirty="0">
                          <a:latin typeface="+mn-lt"/>
                          <a:ea typeface="Times New Roman"/>
                          <a:cs typeface="Calibri"/>
                        </a:rPr>
                        <a:t>products_en.impex</a:t>
                      </a:r>
                      <a:endParaRPr lang="en-IN" sz="1100" b="1" dirty="0">
                        <a:latin typeface="+mn-lt"/>
                        <a:ea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sz="1100" b="0" dirty="0">
                          <a:latin typeface="+mn-lt"/>
                          <a:ea typeface="Times New Roman"/>
                          <a:cs typeface="Calibri"/>
                        </a:rPr>
                        <a:t>Imports localized attributes of the products.</a:t>
                      </a:r>
                      <a:endParaRPr lang="en-IN" sz="1100" b="1" dirty="0">
                        <a:latin typeface="+mn-lt"/>
                        <a:ea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graphicFrame>
        <p:nvGraphicFramePr>
          <p:cNvPr id="11" name="Table 10"/>
          <p:cNvGraphicFramePr>
            <a:graphicFrameLocks noGrp="1"/>
          </p:cNvGraphicFramePr>
          <p:nvPr/>
        </p:nvGraphicFramePr>
        <p:xfrm>
          <a:off x="1428728" y="3071814"/>
          <a:ext cx="6080760" cy="335280"/>
        </p:xfrm>
        <a:graphic>
          <a:graphicData uri="http://schemas.openxmlformats.org/drawingml/2006/table">
            <a:tbl>
              <a:tblPr/>
              <a:tblGrid>
                <a:gridCol w="3040380"/>
                <a:gridCol w="3040380"/>
              </a:tblGrid>
              <a:tr h="0">
                <a:tc>
                  <a:txBody>
                    <a:bodyPr/>
                    <a:lstStyle/>
                    <a:p>
                      <a:r>
                        <a:rPr lang="en-US" sz="1100" b="1" dirty="0">
                          <a:solidFill>
                            <a:schemeClr val="bg1"/>
                          </a:solidFill>
                          <a:latin typeface="+mn-lt"/>
                          <a:ea typeface="Times New Roman"/>
                          <a:cs typeface="Calibri"/>
                        </a:rPr>
                        <a:t>File name</a:t>
                      </a:r>
                      <a:endParaRPr lang="en-IN" sz="1100" b="1" dirty="0">
                        <a:solidFill>
                          <a:schemeClr val="bg1"/>
                        </a:solidFill>
                        <a:latin typeface="+mn-lt"/>
                        <a:ea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solidFill>
                  </a:tcPr>
                </a:tc>
                <a:tc>
                  <a:txBody>
                    <a:bodyPr/>
                    <a:lstStyle/>
                    <a:p>
                      <a:r>
                        <a:rPr lang="en-US" sz="1100" b="1" dirty="0">
                          <a:solidFill>
                            <a:schemeClr val="bg1"/>
                          </a:solidFill>
                          <a:latin typeface="+mn-lt"/>
                          <a:ea typeface="Times New Roman"/>
                          <a:cs typeface="Calibri"/>
                        </a:rPr>
                        <a:t>Description</a:t>
                      </a:r>
                      <a:endParaRPr lang="en-IN" sz="1100" b="1" dirty="0">
                        <a:solidFill>
                          <a:schemeClr val="bg1"/>
                        </a:solidFill>
                        <a:latin typeface="+mn-lt"/>
                        <a:ea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solidFill>
                  </a:tcPr>
                </a:tc>
              </a:tr>
              <a:tr h="0">
                <a:tc>
                  <a:txBody>
                    <a:bodyPr/>
                    <a:lstStyle/>
                    <a:p>
                      <a:r>
                        <a:rPr lang="en-US" sz="1100" b="1" dirty="0">
                          <a:latin typeface="+mn-lt"/>
                          <a:ea typeface="Times New Roman"/>
                          <a:cs typeface="Calibri"/>
                        </a:rPr>
                        <a:t>products-prices.impex</a:t>
                      </a:r>
                      <a:endParaRPr lang="en-IN" sz="1100" b="1" dirty="0">
                        <a:latin typeface="+mn-lt"/>
                        <a:ea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sz="1100" b="0" dirty="0">
                          <a:latin typeface="+mn-lt"/>
                          <a:ea typeface="Times New Roman"/>
                          <a:cs typeface="Calibri"/>
                        </a:rPr>
                        <a:t>Imports prices of the products.</a:t>
                      </a:r>
                      <a:endParaRPr lang="en-IN" sz="1100" b="1" dirty="0">
                        <a:latin typeface="+mn-lt"/>
                        <a:ea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13" name="Content Placeholder 2"/>
          <p:cNvSpPr txBox="1">
            <a:spLocks/>
          </p:cNvSpPr>
          <p:nvPr/>
        </p:nvSpPr>
        <p:spPr>
          <a:xfrm>
            <a:off x="714348" y="2714624"/>
            <a:ext cx="8001056" cy="357190"/>
          </a:xfrm>
          <a:prstGeom prst="rect">
            <a:avLst/>
          </a:prstGeom>
          <a:noFill/>
          <a:ln w="9525">
            <a:noFill/>
            <a:miter lim="800000"/>
            <a:headEnd/>
            <a:tailEnd/>
          </a:ln>
        </p:spPr>
        <p:txBody>
          <a:bodyPr vert="horz" wrap="square" lIns="245434" tIns="30679" rIns="61358" bIns="30679" numCol="1" anchor="t" anchorCtr="0" compatLnSpc="1">
            <a:prstTxWarp prst="textNoShape">
              <a:avLst/>
            </a:prstTxWarp>
          </a:bodyPr>
          <a:lstStyle/>
          <a:p>
            <a:pPr marL="457200" lvl="2" indent="-231775" defTabSz="608790" fontAlgn="base">
              <a:spcBef>
                <a:spcPct val="20000"/>
              </a:spcBef>
              <a:spcAft>
                <a:spcPct val="0"/>
              </a:spcAft>
              <a:buClr>
                <a:srgbClr val="009BCC"/>
              </a:buClr>
              <a:buFont typeface="Wingdings" pitchFamily="2" charset="2"/>
              <a:buChar char="ü"/>
            </a:pPr>
            <a:r>
              <a:rPr lang="sv-SE" sz="1300" b="1" dirty="0" smtClean="0">
                <a:latin typeface="Arial" pitchFamily="34" charset="0"/>
                <a:cs typeface="Arial" pitchFamily="34" charset="0"/>
              </a:rPr>
              <a:t>Import product prices:-</a:t>
            </a:r>
            <a:endParaRPr kumimoji="0" lang="sv-SE" sz="1300" b="1" i="0" u="none" strike="noStrike" kern="1200" cap="none" spc="0" normalizeH="0" baseline="0" noProof="0" dirty="0" smtClean="0">
              <a:ln>
                <a:noFill/>
              </a:ln>
              <a:solidFill>
                <a:schemeClr val="tx1"/>
              </a:solidFill>
              <a:effectLst/>
              <a:uLnTx/>
              <a:uFillTx/>
              <a:latin typeface="Arial" pitchFamily="34" charset="0"/>
              <a:cs typeface="Arial" pitchFamily="34" charset="0"/>
            </a:endParaRPr>
          </a:p>
        </p:txBody>
      </p:sp>
      <p:sp>
        <p:nvSpPr>
          <p:cNvPr id="14" name="Content Placeholder 2"/>
          <p:cNvSpPr txBox="1">
            <a:spLocks/>
          </p:cNvSpPr>
          <p:nvPr/>
        </p:nvSpPr>
        <p:spPr>
          <a:xfrm>
            <a:off x="642910" y="3757812"/>
            <a:ext cx="8001056" cy="357190"/>
          </a:xfrm>
          <a:prstGeom prst="rect">
            <a:avLst/>
          </a:prstGeom>
          <a:noFill/>
          <a:ln w="9525">
            <a:noFill/>
            <a:miter lim="800000"/>
            <a:headEnd/>
            <a:tailEnd/>
          </a:ln>
        </p:spPr>
        <p:txBody>
          <a:bodyPr vert="horz" wrap="square" lIns="245434" tIns="30679" rIns="61358" bIns="30679" numCol="1" anchor="t" anchorCtr="0" compatLnSpc="1">
            <a:prstTxWarp prst="textNoShape">
              <a:avLst/>
            </a:prstTxWarp>
          </a:bodyPr>
          <a:lstStyle/>
          <a:p>
            <a:pPr marL="457200" lvl="2" indent="-231775" defTabSz="608790" fontAlgn="base">
              <a:spcBef>
                <a:spcPct val="20000"/>
              </a:spcBef>
              <a:spcAft>
                <a:spcPct val="0"/>
              </a:spcAft>
              <a:buClr>
                <a:srgbClr val="009BCC"/>
              </a:buClr>
              <a:buFont typeface="Wingdings" pitchFamily="2" charset="2"/>
              <a:buChar char="ü"/>
            </a:pPr>
            <a:r>
              <a:rPr lang="sv-SE" sz="1300" b="1" dirty="0" smtClean="0">
                <a:cs typeface="Calibri" pitchFamily="34" charset="0"/>
              </a:rPr>
              <a:t>Import product relation data (cross-selling, accessories):-</a:t>
            </a:r>
          </a:p>
        </p:txBody>
      </p:sp>
      <p:graphicFrame>
        <p:nvGraphicFramePr>
          <p:cNvPr id="15" name="Table 14"/>
          <p:cNvGraphicFramePr>
            <a:graphicFrameLocks noGrp="1"/>
          </p:cNvGraphicFramePr>
          <p:nvPr/>
        </p:nvGraphicFramePr>
        <p:xfrm>
          <a:off x="1428728" y="4115002"/>
          <a:ext cx="6080760" cy="385572"/>
        </p:xfrm>
        <a:graphic>
          <a:graphicData uri="http://schemas.openxmlformats.org/drawingml/2006/table">
            <a:tbl>
              <a:tblPr/>
              <a:tblGrid>
                <a:gridCol w="3040380"/>
                <a:gridCol w="3040380"/>
              </a:tblGrid>
              <a:tr h="0">
                <a:tc>
                  <a:txBody>
                    <a:bodyPr/>
                    <a:lstStyle/>
                    <a:p>
                      <a:pPr>
                        <a:lnSpc>
                          <a:spcPct val="115000"/>
                        </a:lnSpc>
                        <a:spcAft>
                          <a:spcPts val="0"/>
                        </a:spcAft>
                      </a:pPr>
                      <a:r>
                        <a:rPr lang="en-US" sz="1100" b="1" dirty="0">
                          <a:solidFill>
                            <a:schemeClr val="bg1"/>
                          </a:solidFill>
                          <a:latin typeface="+mn-lt"/>
                          <a:ea typeface="Calibri"/>
                          <a:cs typeface="Calibri"/>
                        </a:rPr>
                        <a:t>File name</a:t>
                      </a:r>
                      <a:endParaRPr lang="en-IN" sz="1100" dirty="0">
                        <a:solidFill>
                          <a:schemeClr val="bg1"/>
                        </a:solidFill>
                        <a:latin typeface="+mn-lt"/>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solidFill>
                  </a:tcPr>
                </a:tc>
                <a:tc>
                  <a:txBody>
                    <a:bodyPr/>
                    <a:lstStyle/>
                    <a:p>
                      <a:pPr>
                        <a:lnSpc>
                          <a:spcPct val="115000"/>
                        </a:lnSpc>
                        <a:spcAft>
                          <a:spcPts val="0"/>
                        </a:spcAft>
                      </a:pPr>
                      <a:r>
                        <a:rPr lang="en-US" sz="1100" b="1" dirty="0">
                          <a:solidFill>
                            <a:schemeClr val="bg1"/>
                          </a:solidFill>
                          <a:latin typeface="+mn-lt"/>
                          <a:ea typeface="Calibri"/>
                          <a:cs typeface="Calibri"/>
                        </a:rPr>
                        <a:t>Description</a:t>
                      </a:r>
                      <a:endParaRPr lang="en-IN" sz="1100" dirty="0">
                        <a:solidFill>
                          <a:schemeClr val="bg1"/>
                        </a:solidFill>
                        <a:latin typeface="+mn-lt"/>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solidFill>
                  </a:tcPr>
                </a:tc>
              </a:tr>
              <a:tr h="0">
                <a:tc>
                  <a:txBody>
                    <a:bodyPr/>
                    <a:lstStyle/>
                    <a:p>
                      <a:pPr>
                        <a:lnSpc>
                          <a:spcPct val="115000"/>
                        </a:lnSpc>
                        <a:spcAft>
                          <a:spcPts val="0"/>
                        </a:spcAft>
                      </a:pPr>
                      <a:r>
                        <a:rPr lang="en-US" sz="1100" b="1" dirty="0">
                          <a:latin typeface="+mn-lt"/>
                          <a:ea typeface="Calibri"/>
                          <a:cs typeface="Times New Roman"/>
                        </a:rPr>
                        <a:t>products-relations.impex</a:t>
                      </a:r>
                      <a:endParaRPr lang="en-IN" sz="1100" dirty="0">
                        <a:latin typeface="+mn-lt"/>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dirty="0">
                          <a:latin typeface="+mn-lt"/>
                          <a:ea typeface="Calibri"/>
                          <a:cs typeface="Times New Roman"/>
                        </a:rPr>
                        <a:t>Imports relations between the products.</a:t>
                      </a:r>
                      <a:endParaRPr lang="en-IN" sz="1100" dirty="0">
                        <a:latin typeface="+mn-lt"/>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cSld>
  <p:clrMapOvr>
    <a:masterClrMapping/>
  </p:clrMapOvr>
  <p:transition>
    <p:push dir="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a:xfrm>
            <a:off x="8676456" y="5305772"/>
            <a:ext cx="244700" cy="184731"/>
          </a:xfrm>
        </p:spPr>
        <p:txBody>
          <a:bodyPr/>
          <a:lstStyle/>
          <a:p>
            <a:pPr>
              <a:defRPr/>
            </a:pPr>
            <a:fld id="{9D48B0A8-A3BB-4090-A486-05597CC74740}" type="slidenum">
              <a:rPr lang="en-US" sz="1400" noProof="0" smtClean="0">
                <a:latin typeface="Calibri" pitchFamily="34" charset="0"/>
                <a:cs typeface="Calibri" pitchFamily="34" charset="0"/>
              </a:rPr>
              <a:pPr>
                <a:defRPr/>
              </a:pPr>
              <a:t>22</a:t>
            </a:fld>
            <a:endParaRPr lang="en-US" sz="1400" noProof="0" dirty="0">
              <a:latin typeface="Calibri" pitchFamily="34" charset="0"/>
              <a:cs typeface="Calibri" pitchFamily="34" charset="0"/>
            </a:endParaRPr>
          </a:p>
        </p:txBody>
      </p:sp>
      <p:sp>
        <p:nvSpPr>
          <p:cNvPr id="7" name="Title 1"/>
          <p:cNvSpPr>
            <a:spLocks noGrp="1"/>
          </p:cNvSpPr>
          <p:nvPr>
            <p:ph type="title"/>
          </p:nvPr>
        </p:nvSpPr>
        <p:spPr>
          <a:xfrm>
            <a:off x="0" y="0"/>
            <a:ext cx="9144000" cy="990000"/>
          </a:xfrm>
        </p:spPr>
        <p:txBody>
          <a:bodyPr/>
          <a:lstStyle/>
          <a:p>
            <a:pPr lvl="0" algn="l"/>
            <a:r>
              <a:rPr lang="sv-SE" dirty="0" smtClean="0">
                <a:latin typeface="Cambria Math" pitchFamily="18" charset="0"/>
                <a:ea typeface="Cambria Math" pitchFamily="18" charset="0"/>
              </a:rPr>
              <a:t>		</a:t>
            </a:r>
            <a:br>
              <a:rPr lang="sv-SE" dirty="0" smtClean="0">
                <a:latin typeface="Cambria Math" pitchFamily="18" charset="0"/>
                <a:ea typeface="Cambria Math" pitchFamily="18" charset="0"/>
              </a:rPr>
            </a:br>
            <a:r>
              <a:rPr lang="sv-SE" dirty="0" smtClean="0">
                <a:latin typeface="Cambria Math" pitchFamily="18" charset="0"/>
                <a:ea typeface="Cambria Math" pitchFamily="18" charset="0"/>
              </a:rPr>
              <a:t>Cont..</a:t>
            </a:r>
            <a:endParaRPr lang="sv-SE" dirty="0">
              <a:latin typeface="Cambria Math" pitchFamily="18" charset="0"/>
              <a:ea typeface="Cambria Math" pitchFamily="18" charset="0"/>
            </a:endParaRPr>
          </a:p>
        </p:txBody>
      </p:sp>
      <p:sp>
        <p:nvSpPr>
          <p:cNvPr id="12" name="Content Placeholder 2"/>
          <p:cNvSpPr txBox="1">
            <a:spLocks/>
          </p:cNvSpPr>
          <p:nvPr/>
        </p:nvSpPr>
        <p:spPr>
          <a:xfrm>
            <a:off x="500034" y="1000112"/>
            <a:ext cx="8001056" cy="285752"/>
          </a:xfrm>
          <a:prstGeom prst="rect">
            <a:avLst/>
          </a:prstGeom>
          <a:noFill/>
          <a:ln w="9525">
            <a:noFill/>
            <a:miter lim="800000"/>
            <a:headEnd/>
            <a:tailEnd/>
          </a:ln>
        </p:spPr>
        <p:txBody>
          <a:bodyPr vert="horz" wrap="square" lIns="245434" tIns="30679" rIns="61358" bIns="30679" numCol="1" anchor="t" anchorCtr="0" compatLnSpc="1">
            <a:prstTxWarp prst="textNoShape">
              <a:avLst/>
            </a:prstTxWarp>
          </a:bodyPr>
          <a:lstStyle/>
          <a:p>
            <a:pPr marL="714375" lvl="2" indent="-276225" defTabSz="608790" fontAlgn="base">
              <a:spcBef>
                <a:spcPct val="20000"/>
              </a:spcBef>
              <a:spcAft>
                <a:spcPct val="0"/>
              </a:spcAft>
              <a:buClr>
                <a:srgbClr val="009BCC"/>
              </a:buClr>
              <a:buFont typeface="Wingdings" pitchFamily="2" charset="2"/>
              <a:buChar char="ü"/>
            </a:pPr>
            <a:r>
              <a:rPr lang="en-US" sz="1300" b="1" dirty="0" smtClean="0"/>
              <a:t>Import stock levels:-</a:t>
            </a:r>
            <a:endParaRPr kumimoji="0" lang="sv-SE" sz="1300" b="1" i="0" u="none" strike="noStrike" kern="1200" cap="none" spc="0" normalizeH="0" baseline="0" noProof="0" dirty="0" smtClean="0">
              <a:ln>
                <a:noFill/>
              </a:ln>
              <a:solidFill>
                <a:schemeClr val="tx1"/>
              </a:solidFill>
              <a:effectLst/>
              <a:uLnTx/>
              <a:uFillTx/>
              <a:cs typeface="Calibri" pitchFamily="34" charset="0"/>
            </a:endParaRPr>
          </a:p>
        </p:txBody>
      </p:sp>
      <p:sp>
        <p:nvSpPr>
          <p:cNvPr id="13" name="Content Placeholder 2"/>
          <p:cNvSpPr txBox="1">
            <a:spLocks/>
          </p:cNvSpPr>
          <p:nvPr/>
        </p:nvSpPr>
        <p:spPr>
          <a:xfrm>
            <a:off x="714348" y="1928806"/>
            <a:ext cx="8001056" cy="357190"/>
          </a:xfrm>
          <a:prstGeom prst="rect">
            <a:avLst/>
          </a:prstGeom>
          <a:noFill/>
          <a:ln w="9525">
            <a:noFill/>
            <a:miter lim="800000"/>
            <a:headEnd/>
            <a:tailEnd/>
          </a:ln>
        </p:spPr>
        <p:txBody>
          <a:bodyPr vert="horz" wrap="square" lIns="245434" tIns="30679" rIns="61358" bIns="30679" numCol="1" anchor="t" anchorCtr="0" compatLnSpc="1">
            <a:prstTxWarp prst="textNoShape">
              <a:avLst/>
            </a:prstTxWarp>
          </a:bodyPr>
          <a:lstStyle/>
          <a:p>
            <a:pPr marL="457200" lvl="2" indent="-231775" defTabSz="608790" fontAlgn="base">
              <a:spcBef>
                <a:spcPct val="20000"/>
              </a:spcBef>
              <a:spcAft>
                <a:spcPct val="0"/>
              </a:spcAft>
              <a:buClr>
                <a:srgbClr val="009BCC"/>
              </a:buClr>
              <a:buFont typeface="Wingdings" pitchFamily="2" charset="2"/>
              <a:buChar char="ü"/>
            </a:pPr>
            <a:r>
              <a:rPr lang="en-IN" sz="1300" b="1" dirty="0" smtClean="0">
                <a:latin typeface="Calibri" pitchFamily="34" charset="0"/>
                <a:cs typeface="Calibri" pitchFamily="34" charset="0"/>
              </a:rPr>
              <a:t>Assign warehouse to base store:-</a:t>
            </a:r>
          </a:p>
        </p:txBody>
      </p:sp>
      <p:graphicFrame>
        <p:nvGraphicFramePr>
          <p:cNvPr id="16" name="Table 15"/>
          <p:cNvGraphicFramePr>
            <a:graphicFrameLocks noGrp="1"/>
          </p:cNvGraphicFramePr>
          <p:nvPr/>
        </p:nvGraphicFramePr>
        <p:xfrm>
          <a:off x="1403648" y="1345332"/>
          <a:ext cx="6080760" cy="574928"/>
        </p:xfrm>
        <a:graphic>
          <a:graphicData uri="http://schemas.openxmlformats.org/drawingml/2006/table">
            <a:tbl>
              <a:tblPr/>
              <a:tblGrid>
                <a:gridCol w="3040380"/>
                <a:gridCol w="3040380"/>
              </a:tblGrid>
              <a:tr h="239648">
                <a:tc>
                  <a:txBody>
                    <a:bodyPr/>
                    <a:lstStyle/>
                    <a:p>
                      <a:r>
                        <a:rPr lang="en-US" sz="1100" b="1" dirty="0">
                          <a:solidFill>
                            <a:schemeClr val="bg1"/>
                          </a:solidFill>
                          <a:latin typeface="+mn-lt"/>
                          <a:ea typeface="Times New Roman"/>
                          <a:cs typeface="Calibri"/>
                        </a:rPr>
                        <a:t>File name</a:t>
                      </a:r>
                      <a:endParaRPr lang="en-IN" sz="1100" b="1" dirty="0">
                        <a:solidFill>
                          <a:schemeClr val="bg1"/>
                        </a:solidFill>
                        <a:latin typeface="+mn-lt"/>
                        <a:ea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solidFill>
                  </a:tcPr>
                </a:tc>
                <a:tc>
                  <a:txBody>
                    <a:bodyPr/>
                    <a:lstStyle/>
                    <a:p>
                      <a:r>
                        <a:rPr lang="en-US" sz="1100" b="1" dirty="0">
                          <a:solidFill>
                            <a:schemeClr val="bg1"/>
                          </a:solidFill>
                          <a:latin typeface="+mn-lt"/>
                          <a:ea typeface="Times New Roman"/>
                          <a:cs typeface="Calibri"/>
                        </a:rPr>
                        <a:t>Description</a:t>
                      </a:r>
                      <a:endParaRPr lang="en-IN" sz="1100" b="1" dirty="0">
                        <a:solidFill>
                          <a:schemeClr val="bg1"/>
                        </a:solidFill>
                        <a:latin typeface="+mn-lt"/>
                        <a:ea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solidFill>
                  </a:tcPr>
                </a:tc>
              </a:tr>
              <a:tr h="239648">
                <a:tc>
                  <a:txBody>
                    <a:bodyPr/>
                    <a:lstStyle/>
                    <a:p>
                      <a:r>
                        <a:rPr lang="en-US" sz="1100" b="1" dirty="0">
                          <a:latin typeface="+mn-lt"/>
                          <a:ea typeface="Times New Roman"/>
                          <a:cs typeface="Calibri"/>
                        </a:rPr>
                        <a:t>products-stocklevels.impex</a:t>
                      </a:r>
                      <a:endParaRPr lang="en-IN" sz="1100" b="1" dirty="0">
                        <a:latin typeface="+mn-lt"/>
                        <a:ea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sz="1100" b="0" dirty="0">
                          <a:latin typeface="+mn-lt"/>
                          <a:ea typeface="Times New Roman"/>
                          <a:cs typeface="Calibri"/>
                        </a:rPr>
                        <a:t>Imports warehouse stocklevels for the products.</a:t>
                      </a:r>
                      <a:endParaRPr lang="en-IN" sz="1100" b="1" dirty="0">
                        <a:latin typeface="+mn-lt"/>
                        <a:ea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graphicFrame>
        <p:nvGraphicFramePr>
          <p:cNvPr id="17" name="Table 16"/>
          <p:cNvGraphicFramePr>
            <a:graphicFrameLocks noGrp="1"/>
          </p:cNvGraphicFramePr>
          <p:nvPr/>
        </p:nvGraphicFramePr>
        <p:xfrm>
          <a:off x="1500166" y="2258378"/>
          <a:ext cx="6080760" cy="670560"/>
        </p:xfrm>
        <a:graphic>
          <a:graphicData uri="http://schemas.openxmlformats.org/drawingml/2006/table">
            <a:tbl>
              <a:tblPr/>
              <a:tblGrid>
                <a:gridCol w="3040380"/>
                <a:gridCol w="3040380"/>
              </a:tblGrid>
              <a:tr h="0">
                <a:tc>
                  <a:txBody>
                    <a:bodyPr/>
                    <a:lstStyle/>
                    <a:p>
                      <a:r>
                        <a:rPr lang="en-US" sz="1100" b="1" dirty="0">
                          <a:solidFill>
                            <a:schemeClr val="bg1"/>
                          </a:solidFill>
                          <a:latin typeface="+mn-lt"/>
                          <a:ea typeface="Times New Roman"/>
                          <a:cs typeface="Calibri"/>
                        </a:rPr>
                        <a:t>File name</a:t>
                      </a:r>
                      <a:endParaRPr lang="en-IN" sz="1100" b="1" dirty="0">
                        <a:solidFill>
                          <a:schemeClr val="bg1"/>
                        </a:solidFill>
                        <a:latin typeface="+mn-lt"/>
                        <a:ea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solidFill>
                  </a:tcPr>
                </a:tc>
                <a:tc>
                  <a:txBody>
                    <a:bodyPr/>
                    <a:lstStyle/>
                    <a:p>
                      <a:r>
                        <a:rPr lang="en-US" sz="1100" b="1" dirty="0">
                          <a:solidFill>
                            <a:schemeClr val="bg1"/>
                          </a:solidFill>
                          <a:latin typeface="+mn-lt"/>
                          <a:ea typeface="Times New Roman"/>
                          <a:cs typeface="Calibri"/>
                        </a:rPr>
                        <a:t>Description</a:t>
                      </a:r>
                      <a:endParaRPr lang="en-IN" sz="1100" b="1" dirty="0">
                        <a:solidFill>
                          <a:schemeClr val="bg1"/>
                        </a:solidFill>
                        <a:latin typeface="+mn-lt"/>
                        <a:ea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solidFill>
                  </a:tcPr>
                </a:tc>
              </a:tr>
              <a:tr h="0">
                <a:tc>
                  <a:txBody>
                    <a:bodyPr/>
                    <a:lstStyle/>
                    <a:p>
                      <a:r>
                        <a:rPr lang="en-US" sz="1100" b="1" dirty="0">
                          <a:latin typeface="+mn-lt"/>
                          <a:ea typeface="Times New Roman"/>
                          <a:cs typeface="Calibri"/>
                        </a:rPr>
                        <a:t>warehouses.impex</a:t>
                      </a:r>
                      <a:endParaRPr lang="en-IN" sz="1100" b="1" dirty="0">
                        <a:latin typeface="+mn-lt"/>
                        <a:ea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sz="1100" b="0" dirty="0">
                          <a:latin typeface="+mn-lt"/>
                          <a:ea typeface="Times New Roman"/>
                          <a:cs typeface="Calibri"/>
                        </a:rPr>
                        <a:t>Navigate to the </a:t>
                      </a:r>
                      <a:r>
                        <a:rPr lang="en-US" sz="1100" b="0" dirty="0" smtClean="0">
                          <a:latin typeface="+mn-lt"/>
                          <a:ea typeface="Times New Roman"/>
                          <a:cs typeface="Calibri"/>
                        </a:rPr>
                        <a:t>sampledata/stores/asianpaints directory</a:t>
                      </a:r>
                      <a:r>
                        <a:rPr lang="en-US" sz="1100" b="0" dirty="0">
                          <a:latin typeface="+mn-lt"/>
                          <a:ea typeface="Times New Roman"/>
                          <a:cs typeface="Calibri"/>
                        </a:rPr>
                        <a:t>, and assign a warehouse to the base store.</a:t>
                      </a:r>
                      <a:endParaRPr lang="en-IN" sz="1100" b="1" dirty="0">
                        <a:latin typeface="+mn-lt"/>
                        <a:ea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18" name="Content Placeholder 2"/>
          <p:cNvSpPr txBox="1">
            <a:spLocks/>
          </p:cNvSpPr>
          <p:nvPr/>
        </p:nvSpPr>
        <p:spPr>
          <a:xfrm>
            <a:off x="714348" y="3000376"/>
            <a:ext cx="8001056" cy="357190"/>
          </a:xfrm>
          <a:prstGeom prst="rect">
            <a:avLst/>
          </a:prstGeom>
          <a:noFill/>
          <a:ln w="9525">
            <a:noFill/>
            <a:miter lim="800000"/>
            <a:headEnd/>
            <a:tailEnd/>
          </a:ln>
        </p:spPr>
        <p:txBody>
          <a:bodyPr vert="horz" wrap="square" lIns="245434" tIns="30679" rIns="61358" bIns="30679" numCol="1" anchor="t" anchorCtr="0" compatLnSpc="1">
            <a:prstTxWarp prst="textNoShape">
              <a:avLst/>
            </a:prstTxWarp>
          </a:bodyPr>
          <a:lstStyle/>
          <a:p>
            <a:pPr marL="457200" lvl="2" indent="-231775" defTabSz="608790" fontAlgn="base">
              <a:spcBef>
                <a:spcPct val="20000"/>
              </a:spcBef>
              <a:spcAft>
                <a:spcPct val="0"/>
              </a:spcAft>
              <a:buClr>
                <a:srgbClr val="009BCC"/>
              </a:buClr>
              <a:buFont typeface="Wingdings" pitchFamily="2" charset="2"/>
              <a:buChar char="ü"/>
            </a:pPr>
            <a:r>
              <a:rPr lang="en-IN" sz="1300" b="1" dirty="0" smtClean="0">
                <a:cs typeface="Calibri" pitchFamily="34" charset="0"/>
              </a:rPr>
              <a:t>Restart the server &amp; Go to the admin console:</a:t>
            </a:r>
          </a:p>
        </p:txBody>
      </p:sp>
      <p:pic>
        <p:nvPicPr>
          <p:cNvPr id="2051" name="Picture 3" descr="D:\Users\vvushako\Desktop\HAC\ppt1.PNG"/>
          <p:cNvPicPr>
            <a:picLocks noChangeAspect="1" noChangeArrowheads="1"/>
          </p:cNvPicPr>
          <p:nvPr/>
        </p:nvPicPr>
        <p:blipFill>
          <a:blip r:embed="rId2" cstate="print"/>
          <a:srcRect/>
          <a:stretch>
            <a:fillRect/>
          </a:stretch>
        </p:blipFill>
        <p:spPr bwMode="auto">
          <a:xfrm>
            <a:off x="3059832" y="3289548"/>
            <a:ext cx="2520280" cy="1944216"/>
          </a:xfrm>
          <a:prstGeom prst="rect">
            <a:avLst/>
          </a:prstGeom>
          <a:noFill/>
        </p:spPr>
      </p:pic>
    </p:spTree>
  </p:cSld>
  <p:clrMapOvr>
    <a:masterClrMapping/>
  </p:clrMapOvr>
  <p:transition>
    <p:cover dir="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a:xfrm>
            <a:off x="8676456" y="5377780"/>
            <a:ext cx="244700" cy="184731"/>
          </a:xfrm>
        </p:spPr>
        <p:txBody>
          <a:bodyPr/>
          <a:lstStyle/>
          <a:p>
            <a:pPr>
              <a:defRPr/>
            </a:pPr>
            <a:fld id="{9D48B0A8-A3BB-4090-A486-05597CC74740}" type="slidenum">
              <a:rPr lang="en-US" sz="1400" noProof="0" smtClean="0">
                <a:latin typeface="Calibri" pitchFamily="34" charset="0"/>
                <a:cs typeface="Calibri" pitchFamily="34" charset="0"/>
              </a:rPr>
              <a:pPr>
                <a:defRPr/>
              </a:pPr>
              <a:t>23</a:t>
            </a:fld>
            <a:endParaRPr lang="en-US" sz="1400" noProof="0" dirty="0">
              <a:latin typeface="Calibri" pitchFamily="34" charset="0"/>
              <a:cs typeface="Calibri" pitchFamily="34" charset="0"/>
            </a:endParaRPr>
          </a:p>
        </p:txBody>
      </p:sp>
      <p:sp>
        <p:nvSpPr>
          <p:cNvPr id="7" name="Title 1"/>
          <p:cNvSpPr>
            <a:spLocks noGrp="1"/>
          </p:cNvSpPr>
          <p:nvPr>
            <p:ph type="title"/>
          </p:nvPr>
        </p:nvSpPr>
        <p:spPr>
          <a:xfrm>
            <a:off x="0" y="0"/>
            <a:ext cx="9144000" cy="990000"/>
          </a:xfrm>
        </p:spPr>
        <p:txBody>
          <a:bodyPr/>
          <a:lstStyle/>
          <a:p>
            <a:pPr lvl="0" algn="l"/>
            <a:r>
              <a:rPr lang="sv-SE" dirty="0" smtClean="0">
                <a:latin typeface="Cambria Math" pitchFamily="18" charset="0"/>
                <a:ea typeface="Cambria Math" pitchFamily="18" charset="0"/>
              </a:rPr>
              <a:t>		</a:t>
            </a:r>
            <a:br>
              <a:rPr lang="sv-SE" dirty="0" smtClean="0">
                <a:latin typeface="Cambria Math" pitchFamily="18" charset="0"/>
                <a:ea typeface="Cambria Math" pitchFamily="18" charset="0"/>
              </a:rPr>
            </a:br>
            <a:r>
              <a:rPr lang="sv-SE" dirty="0" smtClean="0">
                <a:latin typeface="Cambria Math" pitchFamily="18" charset="0"/>
                <a:ea typeface="Cambria Math" pitchFamily="18" charset="0"/>
              </a:rPr>
              <a:t>Cont..</a:t>
            </a:r>
            <a:endParaRPr lang="sv-SE" dirty="0">
              <a:latin typeface="Cambria Math" pitchFamily="18" charset="0"/>
              <a:ea typeface="Cambria Math" pitchFamily="18" charset="0"/>
            </a:endParaRPr>
          </a:p>
        </p:txBody>
      </p:sp>
      <p:sp>
        <p:nvSpPr>
          <p:cNvPr id="12" name="Content Placeholder 2"/>
          <p:cNvSpPr txBox="1">
            <a:spLocks/>
          </p:cNvSpPr>
          <p:nvPr/>
        </p:nvSpPr>
        <p:spPr>
          <a:xfrm>
            <a:off x="500034" y="1000112"/>
            <a:ext cx="8001056" cy="285752"/>
          </a:xfrm>
          <a:prstGeom prst="rect">
            <a:avLst/>
          </a:prstGeom>
          <a:noFill/>
          <a:ln w="9525">
            <a:noFill/>
            <a:miter lim="800000"/>
            <a:headEnd/>
            <a:tailEnd/>
          </a:ln>
        </p:spPr>
        <p:txBody>
          <a:bodyPr vert="horz" wrap="square" lIns="245434" tIns="30679" rIns="61358" bIns="30679" numCol="1" anchor="t" anchorCtr="0" compatLnSpc="1">
            <a:prstTxWarp prst="textNoShape">
              <a:avLst/>
            </a:prstTxWarp>
          </a:bodyPr>
          <a:lstStyle/>
          <a:p>
            <a:pPr marL="714375" lvl="2" indent="-276225" defTabSz="608790" fontAlgn="base">
              <a:spcBef>
                <a:spcPct val="20000"/>
              </a:spcBef>
              <a:spcAft>
                <a:spcPct val="0"/>
              </a:spcAft>
              <a:buClr>
                <a:srgbClr val="009BCC"/>
              </a:buClr>
              <a:buFont typeface="Wingdings" pitchFamily="2" charset="2"/>
              <a:buChar char="ü"/>
            </a:pPr>
            <a:r>
              <a:rPr lang="en-IN" sz="1300" b="1" dirty="0" smtClean="0">
                <a:latin typeface="Arial" pitchFamily="34" charset="0"/>
                <a:cs typeface="Arial" pitchFamily="34" charset="0"/>
              </a:rPr>
              <a:t> go and visit </a:t>
            </a:r>
            <a:r>
              <a:rPr lang="en-IN" sz="1300" b="1" dirty="0" smtClean="0">
                <a:latin typeface="Arial" pitchFamily="34" charset="0"/>
                <a:cs typeface="Arial" pitchFamily="34" charset="0"/>
                <a:hlinkClick r:id="rId2"/>
              </a:rPr>
              <a:t>productcockpit</a:t>
            </a:r>
            <a:r>
              <a:rPr lang="en-IN" sz="1300" b="1" dirty="0" smtClean="0">
                <a:latin typeface="Arial" pitchFamily="34" charset="0"/>
                <a:cs typeface="Arial" pitchFamily="34" charset="0"/>
              </a:rPr>
              <a:t> to review newly created products</a:t>
            </a:r>
            <a:endParaRPr kumimoji="0" lang="sv-SE" sz="1300" b="1" i="0" u="none" strike="noStrike" kern="1200" cap="none" spc="0" normalizeH="0" baseline="0" noProof="0" dirty="0" smtClean="0">
              <a:ln>
                <a:noFill/>
              </a:ln>
              <a:solidFill>
                <a:schemeClr val="tx1"/>
              </a:solidFill>
              <a:effectLst/>
              <a:uLnTx/>
              <a:uFillTx/>
              <a:latin typeface="Arial" pitchFamily="34" charset="0"/>
              <a:cs typeface="Arial" pitchFamily="34" charset="0"/>
            </a:endParaRPr>
          </a:p>
        </p:txBody>
      </p:sp>
      <p:pic>
        <p:nvPicPr>
          <p:cNvPr id="1026" name="Picture 2" descr="D:\Users\vvushako\Desktop\ppt1.PNG"/>
          <p:cNvPicPr>
            <a:picLocks noChangeAspect="1" noChangeArrowheads="1"/>
          </p:cNvPicPr>
          <p:nvPr/>
        </p:nvPicPr>
        <p:blipFill>
          <a:blip r:embed="rId3" cstate="print"/>
          <a:srcRect/>
          <a:stretch>
            <a:fillRect/>
          </a:stretch>
        </p:blipFill>
        <p:spPr bwMode="auto">
          <a:xfrm>
            <a:off x="899592" y="1345332"/>
            <a:ext cx="7272808" cy="3600400"/>
          </a:xfrm>
          <a:prstGeom prst="rect">
            <a:avLst/>
          </a:prstGeom>
          <a:noFill/>
        </p:spPr>
      </p:pic>
    </p:spTree>
  </p:cSld>
  <p:clrMapOvr>
    <a:masterClrMapping/>
  </p:clrMapOvr>
  <p:transition>
    <p:push dir="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a:xfrm>
            <a:off x="8676328" y="5331197"/>
            <a:ext cx="244700" cy="184731"/>
          </a:xfrm>
        </p:spPr>
        <p:txBody>
          <a:bodyPr/>
          <a:lstStyle/>
          <a:p>
            <a:pPr>
              <a:defRPr/>
            </a:pPr>
            <a:fld id="{9D48B0A8-A3BB-4090-A486-05597CC74740}" type="slidenum">
              <a:rPr lang="en-US" sz="1400" noProof="0" smtClean="0">
                <a:latin typeface="Calibri" pitchFamily="34" charset="0"/>
                <a:cs typeface="Calibri" pitchFamily="34" charset="0"/>
              </a:rPr>
              <a:pPr>
                <a:defRPr/>
              </a:pPr>
              <a:t>24</a:t>
            </a:fld>
            <a:endParaRPr lang="en-US" sz="1400" noProof="0" dirty="0">
              <a:latin typeface="Calibri" pitchFamily="34" charset="0"/>
              <a:cs typeface="Calibri" pitchFamily="34" charset="0"/>
            </a:endParaRPr>
          </a:p>
        </p:txBody>
      </p:sp>
      <p:sp>
        <p:nvSpPr>
          <p:cNvPr id="7" name="Title 1"/>
          <p:cNvSpPr>
            <a:spLocks noGrp="1"/>
          </p:cNvSpPr>
          <p:nvPr>
            <p:ph type="title"/>
          </p:nvPr>
        </p:nvSpPr>
        <p:spPr>
          <a:xfrm>
            <a:off x="0" y="0"/>
            <a:ext cx="9144000" cy="990000"/>
          </a:xfrm>
        </p:spPr>
        <p:txBody>
          <a:bodyPr/>
          <a:lstStyle/>
          <a:p>
            <a:pPr lvl="0" algn="l"/>
            <a:r>
              <a:rPr lang="sv-SE" dirty="0" smtClean="0">
                <a:latin typeface="Cambria Math" pitchFamily="18" charset="0"/>
                <a:ea typeface="Cambria Math" pitchFamily="18" charset="0"/>
              </a:rPr>
              <a:t>		</a:t>
            </a:r>
            <a:br>
              <a:rPr lang="sv-SE" dirty="0" smtClean="0">
                <a:latin typeface="Cambria Math" pitchFamily="18" charset="0"/>
                <a:ea typeface="Cambria Math" pitchFamily="18" charset="0"/>
              </a:rPr>
            </a:br>
            <a:r>
              <a:rPr lang="sv-SE" dirty="0" smtClean="0">
                <a:latin typeface="Cambria Math" pitchFamily="18" charset="0"/>
                <a:ea typeface="Cambria Math" pitchFamily="18" charset="0"/>
              </a:rPr>
              <a:t>Cont..</a:t>
            </a:r>
            <a:endParaRPr lang="sv-SE" dirty="0">
              <a:latin typeface="Cambria Math" pitchFamily="18" charset="0"/>
              <a:ea typeface="Cambria Math" pitchFamily="18" charset="0"/>
            </a:endParaRPr>
          </a:p>
        </p:txBody>
      </p:sp>
      <p:sp>
        <p:nvSpPr>
          <p:cNvPr id="12" name="Content Placeholder 2"/>
          <p:cNvSpPr txBox="1">
            <a:spLocks/>
          </p:cNvSpPr>
          <p:nvPr/>
        </p:nvSpPr>
        <p:spPr>
          <a:xfrm>
            <a:off x="500034" y="1071550"/>
            <a:ext cx="8001056" cy="1071570"/>
          </a:xfrm>
          <a:prstGeom prst="rect">
            <a:avLst/>
          </a:prstGeom>
          <a:noFill/>
          <a:ln w="9525">
            <a:noFill/>
            <a:miter lim="800000"/>
            <a:headEnd/>
            <a:tailEnd/>
          </a:ln>
        </p:spPr>
        <p:txBody>
          <a:bodyPr vert="horz" wrap="square" lIns="245434" tIns="30679" rIns="61358" bIns="30679" numCol="1" anchor="t" anchorCtr="0" compatLnSpc="1">
            <a:prstTxWarp prst="textNoShape">
              <a:avLst/>
            </a:prstTxWarp>
          </a:bodyPr>
          <a:lstStyle/>
          <a:p>
            <a:pPr marL="457200" lvl="2" indent="-231775" defTabSz="608790" fontAlgn="base">
              <a:spcBef>
                <a:spcPct val="20000"/>
              </a:spcBef>
              <a:spcAft>
                <a:spcPct val="0"/>
              </a:spcAft>
              <a:buClr>
                <a:srgbClr val="009BCC"/>
              </a:buClr>
              <a:buFont typeface="Wingdings" pitchFamily="2" charset="2"/>
              <a:buChar char="Ø"/>
            </a:pPr>
            <a:r>
              <a:rPr lang="en-US" sz="1400" b="1" dirty="0" smtClean="0">
                <a:cs typeface="Calibri" pitchFamily="34" charset="0"/>
              </a:rPr>
              <a:t>Import site content</a:t>
            </a:r>
          </a:p>
          <a:p>
            <a:pPr marL="742950" lvl="2" indent="-231775" defTabSz="608790" fontAlgn="base">
              <a:spcBef>
                <a:spcPct val="20000"/>
              </a:spcBef>
              <a:spcAft>
                <a:spcPct val="0"/>
              </a:spcAft>
              <a:buClr>
                <a:srgbClr val="009BCC"/>
              </a:buClr>
              <a:buFont typeface="Arial" pitchFamily="34" charset="0"/>
              <a:buChar char="•"/>
            </a:pPr>
            <a:r>
              <a:rPr lang="en-IN" sz="1300" dirty="0" smtClean="0">
                <a:cs typeface="Calibri" pitchFamily="34" charset="0"/>
              </a:rPr>
              <a:t>Remember that the following files are relative to the asianpaintsinitialdata/resources/asianpaintsinitialdata directory.</a:t>
            </a:r>
          </a:p>
          <a:p>
            <a:pPr marL="742950" lvl="2" indent="-231775" defTabSz="608790" fontAlgn="base">
              <a:spcBef>
                <a:spcPct val="20000"/>
              </a:spcBef>
              <a:spcAft>
                <a:spcPct val="0"/>
              </a:spcAft>
              <a:buClr>
                <a:srgbClr val="009BCC"/>
              </a:buClr>
              <a:buFont typeface="Arial" pitchFamily="34" charset="0"/>
              <a:buChar char="•"/>
            </a:pPr>
            <a:endParaRPr lang="en-IN" sz="500" dirty="0" smtClean="0">
              <a:cs typeface="Calibri" pitchFamily="34" charset="0"/>
            </a:endParaRPr>
          </a:p>
          <a:p>
            <a:pPr marL="742950" lvl="2" indent="-231775" defTabSz="608790" fontAlgn="base">
              <a:spcBef>
                <a:spcPct val="20000"/>
              </a:spcBef>
              <a:spcAft>
                <a:spcPct val="0"/>
              </a:spcAft>
              <a:buClr>
                <a:srgbClr val="009BCC"/>
              </a:buClr>
              <a:buFont typeface="Wingdings" pitchFamily="2" charset="2"/>
              <a:buChar char="ü"/>
            </a:pPr>
            <a:r>
              <a:rPr lang="en-IN" sz="1300" b="1" dirty="0" smtClean="0">
                <a:cs typeface="Calibri" pitchFamily="34" charset="0"/>
              </a:rPr>
              <a:t>Import CMS data:-</a:t>
            </a:r>
          </a:p>
          <a:p>
            <a:pPr marL="742950" lvl="2" indent="-231775" defTabSz="608790" fontAlgn="base">
              <a:spcBef>
                <a:spcPct val="20000"/>
              </a:spcBef>
              <a:spcAft>
                <a:spcPct val="0"/>
              </a:spcAft>
              <a:buClr>
                <a:srgbClr val="009BCC"/>
              </a:buClr>
              <a:buFont typeface="Arial" pitchFamily="34" charset="0"/>
              <a:buChar char="•"/>
            </a:pPr>
            <a:endParaRPr lang="en-IN" sz="1300" dirty="0" smtClean="0">
              <a:cs typeface="Calibri" pitchFamily="34" charset="0"/>
            </a:endParaRPr>
          </a:p>
        </p:txBody>
      </p:sp>
      <p:sp>
        <p:nvSpPr>
          <p:cNvPr id="8" name="Content Placeholder 2"/>
          <p:cNvSpPr txBox="1">
            <a:spLocks/>
          </p:cNvSpPr>
          <p:nvPr/>
        </p:nvSpPr>
        <p:spPr>
          <a:xfrm>
            <a:off x="714348" y="2922084"/>
            <a:ext cx="8001056" cy="285752"/>
          </a:xfrm>
          <a:prstGeom prst="rect">
            <a:avLst/>
          </a:prstGeom>
          <a:noFill/>
          <a:ln w="9525">
            <a:noFill/>
            <a:miter lim="800000"/>
            <a:headEnd/>
            <a:tailEnd/>
          </a:ln>
        </p:spPr>
        <p:txBody>
          <a:bodyPr vert="horz" wrap="square" lIns="245434" tIns="30679" rIns="61358" bIns="30679" numCol="1" anchor="t" anchorCtr="0" compatLnSpc="1">
            <a:prstTxWarp prst="textNoShape">
              <a:avLst/>
            </a:prstTxWarp>
          </a:bodyPr>
          <a:lstStyle/>
          <a:p>
            <a:pPr marL="457200" lvl="2" indent="-231775" defTabSz="608790" fontAlgn="base">
              <a:spcBef>
                <a:spcPct val="20000"/>
              </a:spcBef>
              <a:spcAft>
                <a:spcPct val="0"/>
              </a:spcAft>
              <a:buClr>
                <a:srgbClr val="009BCC"/>
              </a:buClr>
              <a:buFont typeface="Wingdings" pitchFamily="2" charset="2"/>
              <a:buChar char="ü"/>
            </a:pPr>
            <a:r>
              <a:rPr lang="sv-SE" sz="1300" b="1" dirty="0" smtClean="0">
                <a:latin typeface="Arial" pitchFamily="34" charset="0"/>
                <a:cs typeface="Arial" pitchFamily="34" charset="0"/>
              </a:rPr>
              <a:t>Import email content:-</a:t>
            </a:r>
          </a:p>
          <a:p>
            <a:pPr marL="457200" lvl="2" indent="-231775" defTabSz="608790" fontAlgn="base">
              <a:spcBef>
                <a:spcPct val="20000"/>
              </a:spcBef>
              <a:spcAft>
                <a:spcPct val="0"/>
              </a:spcAft>
              <a:buClr>
                <a:srgbClr val="009BCC"/>
              </a:buClr>
              <a:buFont typeface="Wingdings" pitchFamily="2" charset="2"/>
              <a:buChar char="ü"/>
            </a:pPr>
            <a:endParaRPr kumimoji="0" lang="sv-SE" sz="1300" b="1" i="0" u="none" strike="noStrike" kern="1200" cap="none" spc="0" normalizeH="0" baseline="0" noProof="0" dirty="0" smtClean="0">
              <a:ln>
                <a:noFill/>
              </a:ln>
              <a:solidFill>
                <a:schemeClr val="tx1"/>
              </a:solidFill>
              <a:effectLst/>
              <a:uLnTx/>
              <a:uFillTx/>
              <a:latin typeface="Arial" pitchFamily="34" charset="0"/>
              <a:cs typeface="Arial" pitchFamily="34" charset="0"/>
            </a:endParaRPr>
          </a:p>
        </p:txBody>
      </p:sp>
      <p:graphicFrame>
        <p:nvGraphicFramePr>
          <p:cNvPr id="10" name="Table 9"/>
          <p:cNvGraphicFramePr>
            <a:graphicFrameLocks noGrp="1"/>
          </p:cNvGraphicFramePr>
          <p:nvPr/>
        </p:nvGraphicFramePr>
        <p:xfrm>
          <a:off x="1500166" y="2207704"/>
          <a:ext cx="6080760" cy="578358"/>
        </p:xfrm>
        <a:graphic>
          <a:graphicData uri="http://schemas.openxmlformats.org/drawingml/2006/table">
            <a:tbl>
              <a:tblPr/>
              <a:tblGrid>
                <a:gridCol w="3040380"/>
                <a:gridCol w="3040380"/>
              </a:tblGrid>
              <a:tr h="0">
                <a:tc>
                  <a:txBody>
                    <a:bodyPr/>
                    <a:lstStyle/>
                    <a:p>
                      <a:pPr>
                        <a:lnSpc>
                          <a:spcPct val="115000"/>
                        </a:lnSpc>
                        <a:spcAft>
                          <a:spcPts val="0"/>
                        </a:spcAft>
                      </a:pPr>
                      <a:r>
                        <a:rPr lang="en-US" sz="1100" b="1" dirty="0">
                          <a:solidFill>
                            <a:schemeClr val="bg1"/>
                          </a:solidFill>
                          <a:latin typeface="+mn-lt"/>
                          <a:ea typeface="Calibri"/>
                          <a:cs typeface="Calibri"/>
                        </a:rPr>
                        <a:t>File name</a:t>
                      </a:r>
                      <a:endParaRPr lang="en-IN" sz="1100" dirty="0">
                        <a:solidFill>
                          <a:schemeClr val="bg1"/>
                        </a:solidFill>
                        <a:latin typeface="+mn-lt"/>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solidFill>
                  </a:tcPr>
                </a:tc>
                <a:tc>
                  <a:txBody>
                    <a:bodyPr/>
                    <a:lstStyle/>
                    <a:p>
                      <a:pPr>
                        <a:lnSpc>
                          <a:spcPct val="115000"/>
                        </a:lnSpc>
                        <a:spcAft>
                          <a:spcPts val="0"/>
                        </a:spcAft>
                      </a:pPr>
                      <a:r>
                        <a:rPr lang="en-US" sz="1100" b="1" dirty="0">
                          <a:solidFill>
                            <a:schemeClr val="bg1"/>
                          </a:solidFill>
                          <a:latin typeface="+mn-lt"/>
                          <a:ea typeface="Calibri"/>
                          <a:cs typeface="Calibri"/>
                        </a:rPr>
                        <a:t>Description</a:t>
                      </a:r>
                      <a:endParaRPr lang="en-IN" sz="1100" dirty="0">
                        <a:solidFill>
                          <a:schemeClr val="bg1"/>
                        </a:solidFill>
                        <a:latin typeface="+mn-lt"/>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solidFill>
                  </a:tcPr>
                </a:tc>
              </a:tr>
              <a:tr h="0">
                <a:tc>
                  <a:txBody>
                    <a:bodyPr/>
                    <a:lstStyle/>
                    <a:p>
                      <a:pPr>
                        <a:lnSpc>
                          <a:spcPct val="115000"/>
                        </a:lnSpc>
                        <a:spcAft>
                          <a:spcPts val="0"/>
                        </a:spcAft>
                      </a:pPr>
                      <a:r>
                        <a:rPr lang="en-US" sz="1100" b="1" dirty="0">
                          <a:latin typeface="+mn-lt"/>
                          <a:ea typeface="Calibri"/>
                          <a:cs typeface="Times New Roman"/>
                        </a:rPr>
                        <a:t>cms-content.impex</a:t>
                      </a:r>
                      <a:endParaRPr lang="en-IN" sz="1100" dirty="0">
                        <a:latin typeface="+mn-lt"/>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dirty="0">
                          <a:latin typeface="+mn-lt"/>
                          <a:ea typeface="Calibri"/>
                          <a:cs typeface="Times New Roman"/>
                        </a:rPr>
                        <a:t>Real CMS content for the </a:t>
                      </a:r>
                      <a:r>
                        <a:rPr lang="en-US" sz="1100" dirty="0" smtClean="0">
                          <a:latin typeface="+mn-lt"/>
                          <a:ea typeface="Calibri"/>
                          <a:cs typeface="Times New Roman"/>
                        </a:rPr>
                        <a:t>Asian Paints site</a:t>
                      </a:r>
                      <a:r>
                        <a:rPr lang="en-US" sz="1100" dirty="0">
                          <a:latin typeface="+mn-lt"/>
                          <a:ea typeface="Calibri"/>
                          <a:cs typeface="Times New Roman"/>
                        </a:rPr>
                        <a:t>.</a:t>
                      </a:r>
                      <a:endParaRPr lang="en-IN" sz="1100" dirty="0">
                        <a:latin typeface="+mn-lt"/>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a:lnSpc>
                          <a:spcPct val="115000"/>
                        </a:lnSpc>
                        <a:spcAft>
                          <a:spcPts val="0"/>
                        </a:spcAft>
                      </a:pPr>
                      <a:r>
                        <a:rPr lang="en-US" sz="1100" b="1" dirty="0">
                          <a:latin typeface="+mn-lt"/>
                          <a:ea typeface="Calibri"/>
                          <a:cs typeface="Times New Roman"/>
                        </a:rPr>
                        <a:t>cms-content_en.impex</a:t>
                      </a:r>
                      <a:endParaRPr lang="en-IN" sz="1100" dirty="0">
                        <a:latin typeface="+mn-lt"/>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dirty="0">
                          <a:latin typeface="+mn-lt"/>
                          <a:ea typeface="Calibri"/>
                          <a:cs typeface="Times New Roman"/>
                        </a:rPr>
                        <a:t>Localized CMS content.</a:t>
                      </a:r>
                      <a:endParaRPr lang="en-IN" sz="1100" dirty="0">
                        <a:latin typeface="+mn-lt"/>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graphicFrame>
        <p:nvGraphicFramePr>
          <p:cNvPr id="11" name="Table 10"/>
          <p:cNvGraphicFramePr>
            <a:graphicFrameLocks noGrp="1"/>
          </p:cNvGraphicFramePr>
          <p:nvPr/>
        </p:nvGraphicFramePr>
        <p:xfrm>
          <a:off x="1500166" y="3207836"/>
          <a:ext cx="6080760" cy="578358"/>
        </p:xfrm>
        <a:graphic>
          <a:graphicData uri="http://schemas.openxmlformats.org/drawingml/2006/table">
            <a:tbl>
              <a:tblPr/>
              <a:tblGrid>
                <a:gridCol w="3040380"/>
                <a:gridCol w="3040380"/>
              </a:tblGrid>
              <a:tr h="0">
                <a:tc>
                  <a:txBody>
                    <a:bodyPr/>
                    <a:lstStyle/>
                    <a:p>
                      <a:pPr>
                        <a:lnSpc>
                          <a:spcPct val="115000"/>
                        </a:lnSpc>
                        <a:spcAft>
                          <a:spcPts val="0"/>
                        </a:spcAft>
                      </a:pPr>
                      <a:r>
                        <a:rPr lang="en-US" sz="1100" b="1" dirty="0">
                          <a:solidFill>
                            <a:schemeClr val="bg1"/>
                          </a:solidFill>
                          <a:latin typeface="Arial" pitchFamily="34" charset="0"/>
                          <a:ea typeface="Calibri"/>
                          <a:cs typeface="Arial" pitchFamily="34" charset="0"/>
                        </a:rPr>
                        <a:t>File name</a:t>
                      </a:r>
                      <a:endParaRPr lang="en-IN" sz="1100" dirty="0">
                        <a:solidFill>
                          <a:schemeClr val="bg1"/>
                        </a:solidFill>
                        <a:latin typeface="Arial" pitchFamily="34" charset="0"/>
                        <a:ea typeface="Calibri"/>
                        <a:cs typeface="Arial"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solidFill>
                  </a:tcPr>
                </a:tc>
                <a:tc>
                  <a:txBody>
                    <a:bodyPr/>
                    <a:lstStyle/>
                    <a:p>
                      <a:pPr>
                        <a:lnSpc>
                          <a:spcPct val="115000"/>
                        </a:lnSpc>
                        <a:spcAft>
                          <a:spcPts val="0"/>
                        </a:spcAft>
                      </a:pPr>
                      <a:r>
                        <a:rPr lang="en-US" sz="1100" b="1" dirty="0">
                          <a:solidFill>
                            <a:schemeClr val="bg1"/>
                          </a:solidFill>
                          <a:latin typeface="Arial" pitchFamily="34" charset="0"/>
                          <a:ea typeface="Calibri"/>
                          <a:cs typeface="Arial" pitchFamily="34" charset="0"/>
                        </a:rPr>
                        <a:t>Description</a:t>
                      </a:r>
                      <a:endParaRPr lang="en-IN" sz="1100" dirty="0">
                        <a:solidFill>
                          <a:schemeClr val="bg1"/>
                        </a:solidFill>
                        <a:latin typeface="Arial" pitchFamily="34" charset="0"/>
                        <a:ea typeface="Calibri"/>
                        <a:cs typeface="Arial"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solidFill>
                  </a:tcPr>
                </a:tc>
              </a:tr>
              <a:tr h="0">
                <a:tc>
                  <a:txBody>
                    <a:bodyPr/>
                    <a:lstStyle/>
                    <a:p>
                      <a:pPr>
                        <a:lnSpc>
                          <a:spcPct val="115000"/>
                        </a:lnSpc>
                        <a:spcAft>
                          <a:spcPts val="0"/>
                        </a:spcAft>
                      </a:pPr>
                      <a:r>
                        <a:rPr lang="en-US" sz="1100" dirty="0">
                          <a:latin typeface="Arial" pitchFamily="34" charset="0"/>
                          <a:ea typeface="Calibri"/>
                          <a:cs typeface="Arial" pitchFamily="34" charset="0"/>
                        </a:rPr>
                        <a:t>email-content.impex</a:t>
                      </a:r>
                      <a:endParaRPr lang="en-IN" sz="1100" dirty="0">
                        <a:latin typeface="Arial" pitchFamily="34" charset="0"/>
                        <a:ea typeface="Calibri"/>
                        <a:cs typeface="Arial"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dirty="0">
                          <a:latin typeface="Arial" pitchFamily="34" charset="0"/>
                          <a:ea typeface="Calibri"/>
                          <a:cs typeface="Arial" pitchFamily="34" charset="0"/>
                        </a:rPr>
                        <a:t>Here add email content.</a:t>
                      </a:r>
                      <a:endParaRPr lang="en-IN" sz="1100" dirty="0">
                        <a:latin typeface="Arial" pitchFamily="34" charset="0"/>
                        <a:ea typeface="Calibri"/>
                        <a:cs typeface="Arial"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a:lnSpc>
                          <a:spcPct val="115000"/>
                        </a:lnSpc>
                        <a:spcAft>
                          <a:spcPts val="0"/>
                        </a:spcAft>
                      </a:pPr>
                      <a:r>
                        <a:rPr lang="en-US" sz="1100" dirty="0">
                          <a:latin typeface="Arial" pitchFamily="34" charset="0"/>
                          <a:ea typeface="Calibri"/>
                          <a:cs typeface="Arial" pitchFamily="34" charset="0"/>
                        </a:rPr>
                        <a:t>email-content_en.impex</a:t>
                      </a:r>
                      <a:endParaRPr lang="en-IN" sz="1100" dirty="0">
                        <a:latin typeface="Arial" pitchFamily="34" charset="0"/>
                        <a:ea typeface="Calibri"/>
                        <a:cs typeface="Arial"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dirty="0">
                          <a:latin typeface="Arial" pitchFamily="34" charset="0"/>
                          <a:ea typeface="Calibri"/>
                          <a:cs typeface="Arial" pitchFamily="34" charset="0"/>
                        </a:rPr>
                        <a:t>Localized email content for English.</a:t>
                      </a:r>
                      <a:endParaRPr lang="en-IN" sz="1100" dirty="0">
                        <a:latin typeface="Arial" pitchFamily="34" charset="0"/>
                        <a:ea typeface="Calibri"/>
                        <a:cs typeface="Arial"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13" name="Content Placeholder 2"/>
          <p:cNvSpPr txBox="1">
            <a:spLocks/>
          </p:cNvSpPr>
          <p:nvPr/>
        </p:nvSpPr>
        <p:spPr>
          <a:xfrm>
            <a:off x="714348" y="3929070"/>
            <a:ext cx="8001056" cy="285752"/>
          </a:xfrm>
          <a:prstGeom prst="rect">
            <a:avLst/>
          </a:prstGeom>
          <a:noFill/>
          <a:ln w="9525">
            <a:noFill/>
            <a:miter lim="800000"/>
            <a:headEnd/>
            <a:tailEnd/>
          </a:ln>
        </p:spPr>
        <p:txBody>
          <a:bodyPr vert="horz" wrap="square" lIns="245434" tIns="30679" rIns="61358" bIns="30679" numCol="1" anchor="t" anchorCtr="0" compatLnSpc="1">
            <a:prstTxWarp prst="textNoShape">
              <a:avLst/>
            </a:prstTxWarp>
          </a:bodyPr>
          <a:lstStyle/>
          <a:p>
            <a:pPr marL="457200" lvl="2" indent="-231775" defTabSz="608790" fontAlgn="base">
              <a:spcBef>
                <a:spcPct val="20000"/>
              </a:spcBef>
              <a:spcAft>
                <a:spcPct val="0"/>
              </a:spcAft>
              <a:buClr>
                <a:srgbClr val="009BCC"/>
              </a:buClr>
              <a:buFont typeface="Wingdings" pitchFamily="2" charset="2"/>
              <a:buChar char="ü"/>
            </a:pPr>
            <a:r>
              <a:rPr lang="sv-SE" sz="1300" b="1" dirty="0" smtClean="0">
                <a:latin typeface="Arial" pitchFamily="34" charset="0"/>
                <a:cs typeface="Arial" pitchFamily="34" charset="0"/>
              </a:rPr>
              <a:t>Configuring cmsmanager:-</a:t>
            </a:r>
          </a:p>
          <a:p>
            <a:pPr marL="457200" lvl="2" indent="-231775" defTabSz="608790" fontAlgn="base">
              <a:spcBef>
                <a:spcPct val="20000"/>
              </a:spcBef>
              <a:spcAft>
                <a:spcPct val="0"/>
              </a:spcAft>
              <a:buClr>
                <a:srgbClr val="009BCC"/>
              </a:buClr>
              <a:buFont typeface="Wingdings" pitchFamily="2" charset="2"/>
              <a:buChar char="ü"/>
            </a:pPr>
            <a:endParaRPr kumimoji="0" lang="sv-SE" sz="1300" b="1" i="0" u="none" strike="noStrike" kern="1200" cap="none" spc="0" normalizeH="0" baseline="0" noProof="0" dirty="0" smtClean="0">
              <a:ln>
                <a:noFill/>
              </a:ln>
              <a:solidFill>
                <a:schemeClr val="tx1"/>
              </a:solidFill>
              <a:effectLst/>
              <a:uLnTx/>
              <a:uFillTx/>
              <a:latin typeface="Arial" pitchFamily="34" charset="0"/>
              <a:cs typeface="Arial" pitchFamily="34" charset="0"/>
            </a:endParaRPr>
          </a:p>
        </p:txBody>
      </p:sp>
      <p:graphicFrame>
        <p:nvGraphicFramePr>
          <p:cNvPr id="14" name="Table 13"/>
          <p:cNvGraphicFramePr>
            <a:graphicFrameLocks noGrp="1"/>
          </p:cNvGraphicFramePr>
          <p:nvPr/>
        </p:nvGraphicFramePr>
        <p:xfrm>
          <a:off x="1531620" y="4257878"/>
          <a:ext cx="6080760" cy="385572"/>
        </p:xfrm>
        <a:graphic>
          <a:graphicData uri="http://schemas.openxmlformats.org/drawingml/2006/table">
            <a:tbl>
              <a:tblPr/>
              <a:tblGrid>
                <a:gridCol w="3040380"/>
                <a:gridCol w="3040380"/>
              </a:tblGrid>
              <a:tr h="0">
                <a:tc>
                  <a:txBody>
                    <a:bodyPr/>
                    <a:lstStyle/>
                    <a:p>
                      <a:pPr>
                        <a:lnSpc>
                          <a:spcPct val="115000"/>
                        </a:lnSpc>
                        <a:spcAft>
                          <a:spcPts val="0"/>
                        </a:spcAft>
                      </a:pPr>
                      <a:r>
                        <a:rPr lang="en-US" sz="1100" b="1" dirty="0">
                          <a:solidFill>
                            <a:schemeClr val="bg1"/>
                          </a:solidFill>
                          <a:latin typeface="Arial" pitchFamily="34" charset="0"/>
                          <a:ea typeface="Calibri"/>
                          <a:cs typeface="Arial" pitchFamily="34" charset="0"/>
                        </a:rPr>
                        <a:t>File name</a:t>
                      </a:r>
                      <a:endParaRPr lang="en-IN" sz="1100" dirty="0">
                        <a:solidFill>
                          <a:schemeClr val="bg1"/>
                        </a:solidFill>
                        <a:latin typeface="Arial" pitchFamily="34" charset="0"/>
                        <a:ea typeface="Calibri"/>
                        <a:cs typeface="Arial"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solidFill>
                  </a:tcPr>
                </a:tc>
                <a:tc>
                  <a:txBody>
                    <a:bodyPr/>
                    <a:lstStyle/>
                    <a:p>
                      <a:pPr>
                        <a:lnSpc>
                          <a:spcPct val="115000"/>
                        </a:lnSpc>
                        <a:spcAft>
                          <a:spcPts val="0"/>
                        </a:spcAft>
                      </a:pPr>
                      <a:r>
                        <a:rPr lang="en-US" sz="1100" b="1" dirty="0">
                          <a:solidFill>
                            <a:schemeClr val="bg1"/>
                          </a:solidFill>
                          <a:latin typeface="Arial" pitchFamily="34" charset="0"/>
                          <a:ea typeface="Calibri"/>
                          <a:cs typeface="Arial" pitchFamily="34" charset="0"/>
                        </a:rPr>
                        <a:t>Description</a:t>
                      </a:r>
                      <a:endParaRPr lang="en-IN" sz="1100" dirty="0">
                        <a:solidFill>
                          <a:schemeClr val="bg1"/>
                        </a:solidFill>
                        <a:latin typeface="Arial" pitchFamily="34" charset="0"/>
                        <a:ea typeface="Calibri"/>
                        <a:cs typeface="Arial"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solidFill>
                  </a:tcPr>
                </a:tc>
              </a:tr>
              <a:tr h="0">
                <a:tc>
                  <a:txBody>
                    <a:bodyPr/>
                    <a:lstStyle/>
                    <a:p>
                      <a:pPr>
                        <a:lnSpc>
                          <a:spcPct val="115000"/>
                        </a:lnSpc>
                        <a:spcAft>
                          <a:spcPts val="0"/>
                        </a:spcAft>
                      </a:pPr>
                      <a:r>
                        <a:rPr lang="en-US" sz="1100" dirty="0">
                          <a:latin typeface="Arial" pitchFamily="34" charset="0"/>
                          <a:ea typeface="Calibri"/>
                          <a:cs typeface="Arial" pitchFamily="34" charset="0"/>
                        </a:rPr>
                        <a:t>cmscockpit-users.impex</a:t>
                      </a:r>
                      <a:endParaRPr lang="en-IN" sz="1100" dirty="0">
                        <a:latin typeface="Arial" pitchFamily="34" charset="0"/>
                        <a:ea typeface="Calibri"/>
                        <a:cs typeface="Arial"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100" dirty="0">
                          <a:latin typeface="Arial" pitchFamily="34" charset="0"/>
                          <a:ea typeface="Calibri"/>
                          <a:cs typeface="Arial" pitchFamily="34" charset="0"/>
                        </a:rPr>
                        <a:t>Here configure cmsmanager.</a:t>
                      </a:r>
                      <a:endParaRPr lang="en-IN" sz="1100" dirty="0">
                        <a:latin typeface="Arial" pitchFamily="34" charset="0"/>
                        <a:ea typeface="Calibri"/>
                        <a:cs typeface="Arial"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cSld>
  <p:clrMapOvr>
    <a:masterClrMapping/>
  </p:clrMapOvr>
  <p:transition>
    <p:split/>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0" y="-94828"/>
            <a:ext cx="9144000" cy="990000"/>
          </a:xfrm>
        </p:spPr>
        <p:txBody>
          <a:bodyPr/>
          <a:lstStyle/>
          <a:p>
            <a:pPr lvl="0"/>
            <a:r>
              <a:rPr lang="sv-SE" dirty="0" smtClean="0">
                <a:latin typeface="Cambria Math" pitchFamily="18" charset="0"/>
                <a:ea typeface="Cambria Math" pitchFamily="18" charset="0"/>
              </a:rPr>
              <a:t>Links</a:t>
            </a:r>
            <a:endParaRPr lang="sv-SE" dirty="0">
              <a:latin typeface="Cambria Math" pitchFamily="18" charset="0"/>
              <a:ea typeface="Cambria Math" pitchFamily="18" charset="0"/>
            </a:endParaRPr>
          </a:p>
        </p:txBody>
      </p:sp>
      <p:sp>
        <p:nvSpPr>
          <p:cNvPr id="7" name="Content Placeholder 2"/>
          <p:cNvSpPr txBox="1">
            <a:spLocks/>
          </p:cNvSpPr>
          <p:nvPr/>
        </p:nvSpPr>
        <p:spPr>
          <a:xfrm>
            <a:off x="251520" y="841276"/>
            <a:ext cx="8640960" cy="4536504"/>
          </a:xfrm>
          <a:prstGeom prst="rect">
            <a:avLst/>
          </a:prstGeom>
          <a:noFill/>
          <a:ln w="9525">
            <a:noFill/>
            <a:miter lim="800000"/>
            <a:headEnd/>
            <a:tailEnd/>
          </a:ln>
        </p:spPr>
        <p:txBody>
          <a:bodyPr vert="horz" wrap="square" lIns="245434" tIns="30679" rIns="61358" bIns="30679" numCol="1" anchor="t" anchorCtr="0" compatLnSpc="1">
            <a:prstTxWarp prst="textNoShape">
              <a:avLst/>
            </a:prstTxWarp>
          </a:bodyPr>
          <a:lstStyle/>
          <a:p>
            <a:pPr marL="460375" indent="-231775" defTabSz="608790" fontAlgn="base">
              <a:spcBef>
                <a:spcPct val="20000"/>
              </a:spcBef>
              <a:spcAft>
                <a:spcPct val="0"/>
              </a:spcAft>
              <a:buClr>
                <a:srgbClr val="009BCC"/>
              </a:buClr>
              <a:buFont typeface="Wingdings" pitchFamily="2" charset="2"/>
              <a:buChar char="Ø"/>
            </a:pPr>
            <a:r>
              <a:rPr lang="en-US" sz="1400" dirty="0" smtClean="0">
                <a:solidFill>
                  <a:srgbClr val="000000"/>
                </a:solidFill>
                <a:cs typeface="Calibri" pitchFamily="34" charset="0"/>
              </a:rPr>
              <a:t>Asian Paints Store Link: </a:t>
            </a:r>
            <a:r>
              <a:rPr lang="en-US" sz="1200" b="1" dirty="0" smtClean="0">
                <a:solidFill>
                  <a:schemeClr val="tx2"/>
                </a:solidFill>
                <a:hlinkClick r:id="rId2"/>
              </a:rPr>
              <a:t>https://asianpaints.local:9002/asianpaintsstorefront/asianpaints/en/ </a:t>
            </a:r>
            <a:endParaRPr lang="en-US" sz="1200" dirty="0" smtClean="0">
              <a:solidFill>
                <a:srgbClr val="000000"/>
              </a:solidFill>
              <a:cs typeface="Calibri" pitchFamily="34" charset="0"/>
            </a:endParaRPr>
          </a:p>
          <a:p>
            <a:pPr marL="460375" indent="-231775" defTabSz="608790" fontAlgn="base">
              <a:spcBef>
                <a:spcPct val="20000"/>
              </a:spcBef>
              <a:spcAft>
                <a:spcPct val="0"/>
              </a:spcAft>
              <a:buClr>
                <a:srgbClr val="009BCC"/>
              </a:buClr>
            </a:pPr>
            <a:r>
              <a:rPr lang="en-US" sz="1050" b="1" dirty="0" smtClean="0">
                <a:solidFill>
                  <a:schemeClr val="tx2"/>
                </a:solidFill>
              </a:rPr>
              <a:t>		</a:t>
            </a:r>
          </a:p>
          <a:p>
            <a:pPr marL="742950" lvl="2" indent="-231775" defTabSz="608790" fontAlgn="base">
              <a:spcBef>
                <a:spcPct val="20000"/>
              </a:spcBef>
              <a:spcAft>
                <a:spcPct val="0"/>
              </a:spcAft>
              <a:buClr>
                <a:srgbClr val="009BCC"/>
              </a:buClr>
            </a:pPr>
            <a:endParaRPr lang="en-US" sz="1050" b="1" dirty="0" smtClean="0">
              <a:solidFill>
                <a:schemeClr val="tx2"/>
              </a:solidFill>
            </a:endParaRPr>
          </a:p>
          <a:p>
            <a:pPr marL="742950" lvl="2" indent="-231775" defTabSz="608790" fontAlgn="base">
              <a:spcBef>
                <a:spcPct val="20000"/>
              </a:spcBef>
              <a:spcAft>
                <a:spcPct val="0"/>
              </a:spcAft>
              <a:buClr>
                <a:srgbClr val="009BCC"/>
              </a:buClr>
            </a:pPr>
            <a:endParaRPr lang="en-US" sz="1050" b="1" dirty="0" smtClean="0">
              <a:solidFill>
                <a:schemeClr val="tx2"/>
              </a:solidFill>
            </a:endParaRPr>
          </a:p>
          <a:p>
            <a:pPr marL="742950" lvl="2" indent="-231775" defTabSz="608790" fontAlgn="base">
              <a:spcBef>
                <a:spcPct val="20000"/>
              </a:spcBef>
              <a:spcAft>
                <a:spcPct val="0"/>
              </a:spcAft>
              <a:buClr>
                <a:srgbClr val="009BCC"/>
              </a:buClr>
            </a:pPr>
            <a:endParaRPr lang="en-US" sz="1050" b="1" dirty="0" smtClean="0">
              <a:solidFill>
                <a:schemeClr val="tx2"/>
              </a:solidFill>
            </a:endParaRPr>
          </a:p>
          <a:p>
            <a:pPr marL="742950" lvl="2" indent="-231775" defTabSz="608790" fontAlgn="base">
              <a:spcBef>
                <a:spcPct val="20000"/>
              </a:spcBef>
              <a:spcAft>
                <a:spcPct val="0"/>
              </a:spcAft>
              <a:buClr>
                <a:srgbClr val="009BCC"/>
              </a:buClr>
            </a:pPr>
            <a:endParaRPr lang="en-US" sz="1050" b="1" dirty="0" smtClean="0">
              <a:solidFill>
                <a:schemeClr val="tx2"/>
              </a:solidFill>
            </a:endParaRPr>
          </a:p>
          <a:p>
            <a:pPr marL="457200" lvl="2" indent="-231775" defTabSz="608790" fontAlgn="base">
              <a:spcBef>
                <a:spcPct val="20000"/>
              </a:spcBef>
              <a:spcAft>
                <a:spcPct val="0"/>
              </a:spcAft>
              <a:buClr>
                <a:srgbClr val="009BCC"/>
              </a:buClr>
              <a:buFont typeface="Wingdings" pitchFamily="2" charset="2"/>
              <a:buChar char="Ø"/>
            </a:pPr>
            <a:endParaRPr lang="en-US" sz="1400" dirty="0" smtClean="0">
              <a:solidFill>
                <a:srgbClr val="000000"/>
              </a:solidFill>
              <a:cs typeface="Calibri" pitchFamily="34" charset="0"/>
            </a:endParaRPr>
          </a:p>
          <a:p>
            <a:pPr marL="457200" lvl="2" indent="-231775" defTabSz="608790" fontAlgn="base">
              <a:spcBef>
                <a:spcPct val="20000"/>
              </a:spcBef>
              <a:spcAft>
                <a:spcPct val="0"/>
              </a:spcAft>
              <a:buClr>
                <a:srgbClr val="009BCC"/>
              </a:buClr>
              <a:buFont typeface="Wingdings" pitchFamily="2" charset="2"/>
              <a:buChar char="Ø"/>
            </a:pPr>
            <a:endParaRPr lang="en-US" sz="1400" dirty="0" smtClean="0">
              <a:solidFill>
                <a:srgbClr val="000000"/>
              </a:solidFill>
              <a:cs typeface="Calibri" pitchFamily="34" charset="0"/>
            </a:endParaRPr>
          </a:p>
          <a:p>
            <a:pPr marL="457200" lvl="2" indent="-231775" defTabSz="608790" fontAlgn="base">
              <a:spcBef>
                <a:spcPct val="20000"/>
              </a:spcBef>
              <a:spcAft>
                <a:spcPct val="0"/>
              </a:spcAft>
              <a:buClr>
                <a:srgbClr val="009BCC"/>
              </a:buClr>
              <a:buFont typeface="Wingdings" pitchFamily="2" charset="2"/>
              <a:buChar char="Ø"/>
            </a:pPr>
            <a:endParaRPr lang="en-US" sz="1400" dirty="0" smtClean="0">
              <a:solidFill>
                <a:srgbClr val="000000"/>
              </a:solidFill>
              <a:cs typeface="Calibri" pitchFamily="34" charset="0"/>
            </a:endParaRPr>
          </a:p>
          <a:p>
            <a:pPr marL="457200" lvl="2" indent="-231775" defTabSz="608790" fontAlgn="base">
              <a:spcBef>
                <a:spcPct val="20000"/>
              </a:spcBef>
              <a:spcAft>
                <a:spcPct val="0"/>
              </a:spcAft>
              <a:buClr>
                <a:srgbClr val="009BCC"/>
              </a:buClr>
              <a:buFont typeface="Wingdings" pitchFamily="2" charset="2"/>
              <a:buChar char="Ø"/>
            </a:pPr>
            <a:endParaRPr lang="en-US" sz="1400" dirty="0" smtClean="0">
              <a:solidFill>
                <a:srgbClr val="000000"/>
              </a:solidFill>
              <a:cs typeface="Calibri" pitchFamily="34" charset="0"/>
            </a:endParaRPr>
          </a:p>
          <a:p>
            <a:pPr marL="457200" lvl="2" indent="-231775" defTabSz="608790" fontAlgn="base">
              <a:spcBef>
                <a:spcPct val="20000"/>
              </a:spcBef>
              <a:spcAft>
                <a:spcPct val="0"/>
              </a:spcAft>
              <a:buClr>
                <a:srgbClr val="009BCC"/>
              </a:buClr>
              <a:buFont typeface="Wingdings" pitchFamily="2" charset="2"/>
              <a:buChar char="Ø"/>
            </a:pPr>
            <a:endParaRPr lang="en-US" sz="1400" dirty="0" smtClean="0">
              <a:solidFill>
                <a:srgbClr val="000000"/>
              </a:solidFill>
              <a:cs typeface="Calibri" pitchFamily="34" charset="0"/>
            </a:endParaRPr>
          </a:p>
          <a:p>
            <a:pPr marL="457200" lvl="2" indent="-231775" defTabSz="608790" fontAlgn="base">
              <a:spcBef>
                <a:spcPct val="20000"/>
              </a:spcBef>
              <a:spcAft>
                <a:spcPct val="0"/>
              </a:spcAft>
              <a:buClr>
                <a:srgbClr val="009BCC"/>
              </a:buClr>
              <a:buFont typeface="Wingdings" pitchFamily="2" charset="2"/>
              <a:buChar char="Ø"/>
            </a:pPr>
            <a:endParaRPr lang="en-US" sz="1400" dirty="0" smtClean="0">
              <a:solidFill>
                <a:srgbClr val="000000"/>
              </a:solidFill>
              <a:cs typeface="Calibri" pitchFamily="34" charset="0"/>
            </a:endParaRPr>
          </a:p>
          <a:p>
            <a:pPr marL="457200" lvl="2" indent="-231775" defTabSz="608790" fontAlgn="base">
              <a:spcBef>
                <a:spcPct val="20000"/>
              </a:spcBef>
              <a:spcAft>
                <a:spcPct val="0"/>
              </a:spcAft>
              <a:buClr>
                <a:srgbClr val="009BCC"/>
              </a:buClr>
              <a:buFont typeface="Wingdings" pitchFamily="2" charset="2"/>
              <a:buChar char="Ø"/>
            </a:pPr>
            <a:endParaRPr lang="en-US" sz="1400" dirty="0" smtClean="0">
              <a:solidFill>
                <a:srgbClr val="000000"/>
              </a:solidFill>
              <a:cs typeface="Calibri" pitchFamily="34" charset="0"/>
            </a:endParaRPr>
          </a:p>
          <a:p>
            <a:pPr marL="457200" lvl="2" indent="-231775" defTabSz="608790" fontAlgn="base">
              <a:spcBef>
                <a:spcPct val="20000"/>
              </a:spcBef>
              <a:spcAft>
                <a:spcPct val="0"/>
              </a:spcAft>
              <a:buClr>
                <a:srgbClr val="009BCC"/>
              </a:buClr>
              <a:buFont typeface="Wingdings" pitchFamily="2" charset="2"/>
              <a:buChar char="Ø"/>
            </a:pPr>
            <a:endParaRPr lang="en-US" sz="1400" dirty="0" smtClean="0">
              <a:solidFill>
                <a:srgbClr val="000000"/>
              </a:solidFill>
              <a:cs typeface="Calibri" pitchFamily="34" charset="0"/>
            </a:endParaRPr>
          </a:p>
          <a:p>
            <a:pPr marL="457200" lvl="2" indent="-231775" defTabSz="608790" fontAlgn="base">
              <a:spcBef>
                <a:spcPct val="20000"/>
              </a:spcBef>
              <a:spcAft>
                <a:spcPct val="0"/>
              </a:spcAft>
              <a:buClr>
                <a:srgbClr val="009BCC"/>
              </a:buClr>
              <a:buFont typeface="Wingdings" pitchFamily="2" charset="2"/>
              <a:buChar char="Ø"/>
            </a:pPr>
            <a:endParaRPr lang="en-US" sz="1400" dirty="0" smtClean="0">
              <a:solidFill>
                <a:srgbClr val="000000"/>
              </a:solidFill>
              <a:cs typeface="Calibri" pitchFamily="34" charset="0"/>
            </a:endParaRPr>
          </a:p>
          <a:p>
            <a:pPr marL="1239627" lvl="2" indent="-231775" defTabSz="608790" fontAlgn="base">
              <a:spcBef>
                <a:spcPct val="20000"/>
              </a:spcBef>
              <a:spcAft>
                <a:spcPct val="0"/>
              </a:spcAft>
              <a:buClr>
                <a:srgbClr val="009BCC"/>
              </a:buClr>
              <a:buFont typeface="Courier New" pitchFamily="49" charset="0"/>
              <a:buChar char="o"/>
            </a:pPr>
            <a:endParaRPr lang="en-US" sz="1300" dirty="0" smtClean="0">
              <a:solidFill>
                <a:srgbClr val="000000"/>
              </a:solidFill>
              <a:cs typeface="Calibri" pitchFamily="34" charset="0"/>
            </a:endParaRPr>
          </a:p>
          <a:p>
            <a:pPr marL="232693" indent="-232693" defTabSz="608790" fontAlgn="base">
              <a:spcBef>
                <a:spcPct val="20000"/>
              </a:spcBef>
              <a:spcAft>
                <a:spcPct val="0"/>
              </a:spcAft>
              <a:buClr>
                <a:schemeClr val="tx2"/>
              </a:buClr>
            </a:pPr>
            <a:endParaRPr lang="en-US" sz="1000" dirty="0" smtClean="0">
              <a:cs typeface="Calibri" pitchFamily="34" charset="0"/>
            </a:endParaRPr>
          </a:p>
          <a:p>
            <a:pPr marL="850001" lvl="1" indent="-231775" defTabSz="608790" fontAlgn="base">
              <a:spcBef>
                <a:spcPct val="20000"/>
              </a:spcBef>
              <a:spcAft>
                <a:spcPct val="0"/>
              </a:spcAft>
              <a:buClr>
                <a:schemeClr val="tx2"/>
              </a:buClr>
              <a:buFont typeface="Wingdings" pitchFamily="2" charset="2"/>
              <a:buChar char="Ø"/>
            </a:pPr>
            <a:endParaRPr lang="en-US" sz="1400" dirty="0" smtClean="0">
              <a:cs typeface="Calibri" pitchFamily="34" charset="0"/>
            </a:endParaRPr>
          </a:p>
          <a:p>
            <a:pPr marL="232693" indent="-232693" defTabSz="608790" fontAlgn="base">
              <a:spcBef>
                <a:spcPct val="20000"/>
              </a:spcBef>
              <a:spcAft>
                <a:spcPct val="0"/>
              </a:spcAft>
              <a:buClr>
                <a:schemeClr val="tx2"/>
              </a:buClr>
            </a:pPr>
            <a:endParaRPr lang="en-US" sz="1600" dirty="0" smtClean="0">
              <a:cs typeface="Calibri" pitchFamily="34" charset="0"/>
            </a:endParaRPr>
          </a:p>
          <a:p>
            <a:pPr marL="232693" lvl="0" indent="-232693" defTabSz="608790" fontAlgn="base">
              <a:spcBef>
                <a:spcPct val="20000"/>
              </a:spcBef>
              <a:spcAft>
                <a:spcPct val="0"/>
              </a:spcAft>
              <a:buClr>
                <a:schemeClr val="tx2"/>
              </a:buClr>
              <a:buFont typeface="Wingdings" pitchFamily="2" charset="2"/>
              <a:buChar char="§"/>
            </a:pPr>
            <a:endParaRPr lang="en-US" sz="1000" b="1" dirty="0" smtClean="0">
              <a:cs typeface="Calibri" pitchFamily="34" charset="0"/>
            </a:endParaRPr>
          </a:p>
          <a:p>
            <a:pPr marL="460375" lvl="0" indent="-231775" defTabSz="608790" fontAlgn="base">
              <a:spcBef>
                <a:spcPct val="20000"/>
              </a:spcBef>
              <a:spcAft>
                <a:spcPct val="0"/>
              </a:spcAft>
              <a:buClr>
                <a:schemeClr val="tx2"/>
              </a:buClr>
              <a:buFont typeface="Wingdings" pitchFamily="2" charset="2"/>
              <a:buChar char="ü"/>
            </a:pPr>
            <a:endParaRPr kumimoji="0" lang="sv-SE" sz="1600" b="0" i="0" u="none" strike="noStrike" kern="1200" cap="none" spc="0" normalizeH="0" baseline="0" noProof="0" dirty="0" smtClean="0">
              <a:ln>
                <a:noFill/>
              </a:ln>
              <a:solidFill>
                <a:schemeClr val="tx1"/>
              </a:solidFill>
              <a:effectLst/>
              <a:uLnTx/>
              <a:uFillTx/>
              <a:cs typeface="Calibri" pitchFamily="34" charset="0"/>
            </a:endParaRPr>
          </a:p>
        </p:txBody>
      </p:sp>
      <p:sp>
        <p:nvSpPr>
          <p:cNvPr id="5" name="Slide Number Placeholder 4"/>
          <p:cNvSpPr>
            <a:spLocks noGrp="1"/>
          </p:cNvSpPr>
          <p:nvPr>
            <p:ph type="sldNum" sz="quarter" idx="4"/>
          </p:nvPr>
        </p:nvSpPr>
        <p:spPr>
          <a:xfrm>
            <a:off x="8748336" y="5331197"/>
            <a:ext cx="244700" cy="184731"/>
          </a:xfrm>
        </p:spPr>
        <p:txBody>
          <a:bodyPr/>
          <a:lstStyle/>
          <a:p>
            <a:pPr>
              <a:defRPr/>
            </a:pPr>
            <a:fld id="{9D48B0A8-A3BB-4090-A486-05597CC74740}" type="slidenum">
              <a:rPr lang="en-US" sz="1400" noProof="0" smtClean="0">
                <a:latin typeface="Calibri" pitchFamily="34" charset="0"/>
                <a:cs typeface="Calibri" pitchFamily="34" charset="0"/>
              </a:rPr>
              <a:pPr>
                <a:defRPr/>
              </a:pPr>
              <a:t>25</a:t>
            </a:fld>
            <a:endParaRPr lang="en-US" sz="1400" noProof="0" dirty="0">
              <a:latin typeface="Calibri" pitchFamily="34" charset="0"/>
              <a:cs typeface="Calibri" pitchFamily="34" charset="0"/>
            </a:endParaRPr>
          </a:p>
        </p:txBody>
      </p:sp>
      <p:pic>
        <p:nvPicPr>
          <p:cNvPr id="1028" name="Picture 4" descr="D:\Users\vvushako\Desktop\Rohit\homepagefinal.jpg"/>
          <p:cNvPicPr>
            <a:picLocks noChangeAspect="1" noChangeArrowheads="1"/>
          </p:cNvPicPr>
          <p:nvPr/>
        </p:nvPicPr>
        <p:blipFill>
          <a:blip r:embed="rId3" cstate="print"/>
          <a:srcRect/>
          <a:stretch>
            <a:fillRect/>
          </a:stretch>
        </p:blipFill>
        <p:spPr bwMode="auto">
          <a:xfrm>
            <a:off x="2987824" y="1201316"/>
            <a:ext cx="3260781" cy="3953697"/>
          </a:xfrm>
          <a:prstGeom prst="rect">
            <a:avLst/>
          </a:prstGeom>
          <a:noFill/>
        </p:spPr>
      </p:pic>
    </p:spTree>
  </p:cSld>
  <p:clrMapOvr>
    <a:masterClrMapping/>
  </p:clrMapOvr>
  <p:transition spd="med">
    <p:cover dir="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353444"/>
            <a:ext cx="9144000" cy="990000"/>
          </a:xfrm>
        </p:spPr>
        <p:txBody>
          <a:bodyPr/>
          <a:lstStyle/>
          <a:p>
            <a:r>
              <a:rPr lang="en-US" sz="3200" dirty="0"/>
              <a:t>Early Login</a:t>
            </a:r>
          </a:p>
        </p:txBody>
      </p:sp>
      <p:sp>
        <p:nvSpPr>
          <p:cNvPr id="4" name="Slide Number Placeholder 3"/>
          <p:cNvSpPr>
            <a:spLocks noGrp="1"/>
          </p:cNvSpPr>
          <p:nvPr>
            <p:ph type="sldNum" sz="quarter" idx="4"/>
          </p:nvPr>
        </p:nvSpPr>
        <p:spPr/>
        <p:txBody>
          <a:bodyPr/>
          <a:lstStyle/>
          <a:p>
            <a:pPr>
              <a:defRPr/>
            </a:pPr>
            <a:fld id="{9D48B0A8-A3BB-4090-A486-05597CC74740}" type="slidenum">
              <a:rPr lang="en-US" noProof="0" smtClean="0"/>
              <a:pPr>
                <a:defRPr/>
              </a:pPr>
              <a:t>26</a:t>
            </a:fld>
            <a:endParaRPr lang="en-US" noProof="0" dirty="0"/>
          </a:p>
        </p:txBody>
      </p:sp>
    </p:spTree>
    <p:extLst>
      <p:ext uri="{BB962C8B-B14F-4D97-AF65-F5344CB8AC3E}">
        <p14:creationId xmlns:p14="http://schemas.microsoft.com/office/powerpoint/2010/main" val="12909053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Early Login</a:t>
            </a:r>
            <a:endParaRPr lang="en-US" dirty="0"/>
          </a:p>
        </p:txBody>
      </p:sp>
      <p:sp>
        <p:nvSpPr>
          <p:cNvPr id="3" name="Content Placeholder 2"/>
          <p:cNvSpPr>
            <a:spLocks noGrp="1"/>
          </p:cNvSpPr>
          <p:nvPr>
            <p:ph idx="1"/>
          </p:nvPr>
        </p:nvSpPr>
        <p:spPr/>
        <p:txBody>
          <a:bodyPr/>
          <a:lstStyle/>
          <a:p>
            <a:r>
              <a:rPr lang="en-GB" sz="1800" dirty="0" smtClean="0">
                <a:solidFill>
                  <a:srgbClr val="000000"/>
                </a:solidFill>
                <a:cs typeface="Calibri" pitchFamily="34" charset="0"/>
              </a:rPr>
              <a:t>Authentication</a:t>
            </a:r>
            <a:br>
              <a:rPr lang="en-GB" sz="1800" dirty="0" smtClean="0">
                <a:solidFill>
                  <a:srgbClr val="000000"/>
                </a:solidFill>
                <a:cs typeface="Calibri" pitchFamily="34" charset="0"/>
              </a:rPr>
            </a:br>
            <a:endParaRPr lang="en-GB" sz="1800" dirty="0">
              <a:solidFill>
                <a:srgbClr val="000000"/>
              </a:solidFill>
              <a:cs typeface="Calibri" pitchFamily="34" charset="0"/>
            </a:endParaRPr>
          </a:p>
          <a:p>
            <a:pPr marL="744538" lvl="2" indent="-379413">
              <a:buClr>
                <a:srgbClr val="009BCC"/>
              </a:buClr>
              <a:buFont typeface="Wingdings" pitchFamily="2" charset="2"/>
              <a:buChar char="ü"/>
            </a:pPr>
            <a:r>
              <a:rPr lang="en-US" sz="1200" dirty="0"/>
              <a:t>Users </a:t>
            </a:r>
            <a:r>
              <a:rPr lang="en-US" sz="1200" dirty="0" smtClean="0"/>
              <a:t>required</a:t>
            </a:r>
            <a:r>
              <a:rPr lang="en-US" sz="1200" dirty="0"/>
              <a:t> to authenticate before being able to browse the site. </a:t>
            </a:r>
            <a:r>
              <a:rPr lang="en-US" sz="1200" dirty="0"/>
              <a:t/>
            </a:r>
            <a:br>
              <a:rPr lang="en-US" sz="1200" dirty="0"/>
            </a:br>
            <a:endParaRPr lang="en-US" sz="1200" dirty="0"/>
          </a:p>
          <a:p>
            <a:pPr marL="744538" lvl="2" indent="-379413">
              <a:buClr>
                <a:srgbClr val="009BCC"/>
              </a:buClr>
              <a:buFont typeface="Wingdings" pitchFamily="2" charset="2"/>
              <a:buChar char="ü"/>
            </a:pPr>
            <a:r>
              <a:rPr lang="en-US" sz="1200" dirty="0" smtClean="0"/>
              <a:t>For this we require secureportaladdon </a:t>
            </a:r>
            <a:r>
              <a:rPr lang="en-US" sz="1200" dirty="0"/>
              <a:t>AddOn </a:t>
            </a:r>
            <a:r>
              <a:rPr lang="en-US" sz="1200" dirty="0" smtClean="0"/>
              <a:t>to install which is </a:t>
            </a:r>
            <a:r>
              <a:rPr lang="en-US" sz="1200" dirty="0"/>
              <a:t>included in the b2b_acc_plus installation </a:t>
            </a:r>
            <a:r>
              <a:rPr lang="en-US" sz="1200" dirty="0" smtClean="0"/>
              <a:t>recipe</a:t>
            </a:r>
            <a:r>
              <a:rPr lang="en-US" sz="1200" dirty="0"/>
              <a:t>.</a:t>
            </a:r>
            <a:br>
              <a:rPr lang="en-US" sz="1200" dirty="0"/>
            </a:br>
            <a:endParaRPr lang="en-US" sz="1200" dirty="0"/>
          </a:p>
          <a:p>
            <a:pPr marL="744538" lvl="2" indent="-379413">
              <a:buClr>
                <a:srgbClr val="009BCC"/>
              </a:buClr>
              <a:buFont typeface="Wingdings" pitchFamily="2" charset="2"/>
              <a:buChar char="ü"/>
            </a:pPr>
            <a:r>
              <a:rPr lang="en-US" sz="1200" dirty="0"/>
              <a:t>When the AddOn is installed, the features of the secureportaladdon AddOn are enabled automatically.</a:t>
            </a:r>
          </a:p>
          <a:p>
            <a:pPr lvl="1"/>
            <a:endParaRPr lang="en-US" dirty="0"/>
          </a:p>
        </p:txBody>
      </p:sp>
      <p:sp>
        <p:nvSpPr>
          <p:cNvPr id="4" name="Slide Number Placeholder 3"/>
          <p:cNvSpPr>
            <a:spLocks noGrp="1"/>
          </p:cNvSpPr>
          <p:nvPr>
            <p:ph type="sldNum" sz="quarter" idx="4"/>
          </p:nvPr>
        </p:nvSpPr>
        <p:spPr/>
        <p:txBody>
          <a:bodyPr/>
          <a:lstStyle/>
          <a:p>
            <a:pPr>
              <a:defRPr/>
            </a:pPr>
            <a:fld id="{9D48B0A8-A3BB-4090-A486-05597CC74740}" type="slidenum">
              <a:rPr lang="en-US" noProof="0" smtClean="0"/>
              <a:pPr>
                <a:defRPr/>
              </a:pPr>
              <a:t>27</a:t>
            </a:fld>
            <a:endParaRPr lang="en-US" noProof="0" dirty="0"/>
          </a:p>
        </p:txBody>
      </p:sp>
    </p:spTree>
    <p:extLst>
      <p:ext uri="{BB962C8B-B14F-4D97-AF65-F5344CB8AC3E}">
        <p14:creationId xmlns:p14="http://schemas.microsoft.com/office/powerpoint/2010/main" val="348917184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ambria Math" pitchFamily="18" charset="0"/>
                <a:ea typeface="Cambria Math" pitchFamily="18" charset="0"/>
              </a:rPr>
              <a:t>Implementation Approach </a:t>
            </a:r>
            <a:endParaRPr lang="en-US" dirty="0"/>
          </a:p>
        </p:txBody>
      </p:sp>
      <p:sp>
        <p:nvSpPr>
          <p:cNvPr id="3" name="Content Placeholder 2"/>
          <p:cNvSpPr>
            <a:spLocks noGrp="1"/>
          </p:cNvSpPr>
          <p:nvPr>
            <p:ph idx="1"/>
          </p:nvPr>
        </p:nvSpPr>
        <p:spPr>
          <a:xfrm>
            <a:off x="0" y="1095634"/>
            <a:ext cx="9144000" cy="4138130"/>
          </a:xfrm>
        </p:spPr>
        <p:txBody>
          <a:bodyPr/>
          <a:lstStyle/>
          <a:p>
            <a:pPr marL="0" indent="0">
              <a:buNone/>
            </a:pPr>
            <a:endParaRPr lang="en-US" sz="1600" dirty="0" smtClean="0">
              <a:cs typeface="Calibri" pitchFamily="34" charset="0"/>
            </a:endParaRPr>
          </a:p>
          <a:p>
            <a:pPr>
              <a:buFont typeface="Wingdings" pitchFamily="2" charset="2"/>
              <a:buChar char="q"/>
            </a:pPr>
            <a:r>
              <a:rPr lang="en-GB" sz="1600" dirty="0"/>
              <a:t>Installing the B2B Early Login AddOn</a:t>
            </a:r>
            <a:endParaRPr lang="en-US" sz="1600" dirty="0">
              <a:cs typeface="Calibri" pitchFamily="34" charset="0"/>
            </a:endParaRPr>
          </a:p>
          <a:p>
            <a:endParaRPr lang="en-US" sz="1600" dirty="0">
              <a:cs typeface="Calibri" pitchFamily="34" charset="0"/>
            </a:endParaRPr>
          </a:p>
          <a:p>
            <a:pPr marL="460375" lvl="1" indent="-231775">
              <a:buClr>
                <a:schemeClr val="tx2"/>
              </a:buClr>
              <a:buFont typeface="Wingdings" pitchFamily="2" charset="2"/>
              <a:buChar char="Ø"/>
            </a:pPr>
            <a:r>
              <a:rPr lang="en-US" sz="1100" dirty="0" smtClean="0"/>
              <a:t>B2B </a:t>
            </a:r>
            <a:r>
              <a:rPr lang="en-US" sz="1100" dirty="0"/>
              <a:t>Early Login AddOn is installed using ant </a:t>
            </a:r>
            <a:r>
              <a:rPr lang="en-US" sz="1100" dirty="0" smtClean="0"/>
              <a:t>addoninstall.</a:t>
            </a:r>
            <a:endParaRPr lang="en-US" sz="1100" dirty="0"/>
          </a:p>
          <a:p>
            <a:pPr marL="460375" lvl="0" indent="-231775">
              <a:buFont typeface="Wingdings" pitchFamily="2" charset="2"/>
              <a:buChar char="Ø"/>
            </a:pPr>
            <a:endParaRPr lang="en-US" sz="1100" u="sng" dirty="0"/>
          </a:p>
          <a:p>
            <a:pPr marL="460375" lvl="0" indent="-231775">
              <a:buFont typeface="Wingdings" pitchFamily="2" charset="2"/>
              <a:buChar char="Ø"/>
            </a:pPr>
            <a:r>
              <a:rPr lang="en-US" sz="1100" dirty="0" smtClean="0"/>
              <a:t>Check whether this secureportaladdon is listen in config/localextensions.xml file</a:t>
            </a:r>
          </a:p>
          <a:p>
            <a:pPr marL="460375" lvl="0" indent="-231775">
              <a:buFont typeface="Wingdings" pitchFamily="2" charset="2"/>
              <a:buChar char="Ø"/>
            </a:pPr>
            <a:endParaRPr lang="en-US" sz="1100" dirty="0" smtClean="0"/>
          </a:p>
          <a:p>
            <a:pPr marL="460375" lvl="0" indent="-231775"/>
            <a:endParaRPr lang="en-US" sz="1400" dirty="0" smtClean="0">
              <a:cs typeface="Calibri" pitchFamily="34" charset="0"/>
            </a:endParaRPr>
          </a:p>
          <a:p>
            <a:pPr marL="460375" lvl="0" indent="-231775"/>
            <a:endParaRPr lang="en-US" sz="1400" dirty="0">
              <a:cs typeface="Calibri" pitchFamily="34" charset="0"/>
            </a:endParaRPr>
          </a:p>
          <a:p>
            <a:pPr marL="460375" lvl="0" indent="-231775"/>
            <a:endParaRPr lang="en-US" sz="1400" dirty="0" smtClean="0">
              <a:cs typeface="Calibri" pitchFamily="34" charset="0"/>
            </a:endParaRPr>
          </a:p>
          <a:p>
            <a:pPr marL="460375" lvl="0" indent="-231775"/>
            <a:endParaRPr lang="en-US" sz="1400" dirty="0">
              <a:cs typeface="Calibri" pitchFamily="34" charset="0"/>
            </a:endParaRPr>
          </a:p>
          <a:p>
            <a:pPr marL="460375" lvl="1" indent="-231775">
              <a:buClr>
                <a:schemeClr val="tx2"/>
              </a:buClr>
              <a:buFont typeface="Wingdings" pitchFamily="2" charset="2"/>
              <a:buChar char="Ø"/>
            </a:pPr>
            <a:r>
              <a:rPr lang="en-US" sz="1100" dirty="0"/>
              <a:t>Run the following ant </a:t>
            </a:r>
            <a:r>
              <a:rPr lang="en-US" sz="1100" dirty="0" smtClean="0"/>
              <a:t>task</a:t>
            </a:r>
          </a:p>
          <a:p>
            <a:pPr marL="460375" lvl="1" indent="-231775">
              <a:buClr>
                <a:schemeClr val="tx2"/>
              </a:buClr>
              <a:buFont typeface="Wingdings" pitchFamily="2" charset="2"/>
              <a:buChar char="Ø"/>
            </a:pPr>
            <a:endParaRPr lang="en-US" sz="1100" dirty="0"/>
          </a:p>
          <a:p>
            <a:pPr marL="680893" lvl="1" indent="-231775">
              <a:buFont typeface="Wingdings" panose="05000000000000000000" pitchFamily="2" charset="2"/>
              <a:buChar char="ü"/>
            </a:pPr>
            <a:r>
              <a:rPr lang="en-US" sz="1100" dirty="0"/>
              <a:t>ant addoninstall -Daddonnames="secureportaladdon" -DaddonStorefront.asianpaintsb2bstorefront="</a:t>
            </a:r>
            <a:r>
              <a:rPr lang="en-US" sz="1100" dirty="0" smtClean="0"/>
              <a:t>asianpaintsb2bstorefront“</a:t>
            </a:r>
          </a:p>
          <a:p>
            <a:pPr marL="680893" lvl="1" indent="-231775"/>
            <a:endParaRPr lang="en-US" sz="1100" dirty="0"/>
          </a:p>
          <a:p>
            <a:pPr marL="460375" lvl="1" indent="-231775">
              <a:buClr>
                <a:schemeClr val="tx2"/>
              </a:buClr>
              <a:buFont typeface="Wingdings" pitchFamily="2" charset="2"/>
              <a:buChar char="Ø"/>
            </a:pPr>
            <a:r>
              <a:rPr lang="en-US" sz="1100" dirty="0"/>
              <a:t>Run ant all.</a:t>
            </a:r>
          </a:p>
          <a:p>
            <a:pPr marL="460375" lvl="1" indent="-231775">
              <a:buClr>
                <a:schemeClr val="tx2"/>
              </a:buClr>
              <a:buFont typeface="Wingdings" pitchFamily="2" charset="2"/>
              <a:buChar char="Ø"/>
            </a:pPr>
            <a:r>
              <a:rPr lang="en-US" sz="1100" dirty="0"/>
              <a:t>Rebuild the system.</a:t>
            </a:r>
          </a:p>
          <a:p>
            <a:endParaRPr lang="en-US" sz="1600" dirty="0">
              <a:latin typeface="Calibri" pitchFamily="34" charset="0"/>
              <a:cs typeface="Calibri" pitchFamily="34" charset="0"/>
            </a:endParaRPr>
          </a:p>
          <a:p>
            <a:pPr lvl="0"/>
            <a:endParaRPr lang="en-US" sz="1000" b="1" dirty="0">
              <a:latin typeface="Calibri" pitchFamily="34" charset="0"/>
              <a:cs typeface="Calibri" pitchFamily="34" charset="0"/>
            </a:endParaRPr>
          </a:p>
          <a:p>
            <a:pPr marL="460375" lvl="0" indent="-231775">
              <a:buFont typeface="Wingdings" pitchFamily="2" charset="2"/>
              <a:buChar char="ü"/>
            </a:pPr>
            <a:endParaRPr lang="sv-SE" sz="1600" dirty="0">
              <a:latin typeface="Calibri" pitchFamily="34" charset="0"/>
              <a:cs typeface="Calibri" pitchFamily="34" charset="0"/>
            </a:endParaRPr>
          </a:p>
          <a:p>
            <a:endParaRPr lang="en-US" dirty="0"/>
          </a:p>
        </p:txBody>
      </p:sp>
      <p:sp>
        <p:nvSpPr>
          <p:cNvPr id="4" name="Slide Number Placeholder 3"/>
          <p:cNvSpPr>
            <a:spLocks noGrp="1"/>
          </p:cNvSpPr>
          <p:nvPr>
            <p:ph type="sldNum" sz="quarter" idx="4"/>
          </p:nvPr>
        </p:nvSpPr>
        <p:spPr/>
        <p:txBody>
          <a:bodyPr/>
          <a:lstStyle/>
          <a:p>
            <a:pPr>
              <a:defRPr/>
            </a:pPr>
            <a:fld id="{9D48B0A8-A3BB-4090-A486-05597CC74740}" type="slidenum">
              <a:rPr lang="en-US" noProof="0" smtClean="0"/>
              <a:pPr>
                <a:defRPr/>
              </a:pPr>
              <a:t>28</a:t>
            </a:fld>
            <a:endParaRPr lang="en-US" noProof="0" dirty="0"/>
          </a:p>
        </p:txBody>
      </p:sp>
      <p:graphicFrame>
        <p:nvGraphicFramePr>
          <p:cNvPr id="17" name="Table 16"/>
          <p:cNvGraphicFramePr>
            <a:graphicFrameLocks noGrp="1"/>
          </p:cNvGraphicFramePr>
          <p:nvPr>
            <p:extLst>
              <p:ext uri="{D42A27DB-BD31-4B8C-83A1-F6EECF244321}">
                <p14:modId xmlns:p14="http://schemas.microsoft.com/office/powerpoint/2010/main" val="3413144341"/>
              </p:ext>
            </p:extLst>
          </p:nvPr>
        </p:nvGraphicFramePr>
        <p:xfrm>
          <a:off x="755577" y="2785492"/>
          <a:ext cx="4968552" cy="814326"/>
        </p:xfrm>
        <a:graphic>
          <a:graphicData uri="http://schemas.openxmlformats.org/drawingml/2006/table">
            <a:tbl>
              <a:tblPr/>
              <a:tblGrid>
                <a:gridCol w="4968552"/>
              </a:tblGrid>
              <a:tr h="154165">
                <a:tc>
                  <a:txBody>
                    <a:bodyPr/>
                    <a:lstStyle/>
                    <a:p>
                      <a:pPr algn="just">
                        <a:lnSpc>
                          <a:spcPct val="115000"/>
                        </a:lnSpc>
                        <a:spcAft>
                          <a:spcPts val="0"/>
                        </a:spcAft>
                      </a:pPr>
                      <a:r>
                        <a:rPr lang="en-US" sz="1100" b="1" dirty="0" smtClean="0">
                          <a:solidFill>
                            <a:schemeClr val="bg1"/>
                          </a:solidFill>
                          <a:latin typeface="Arial" pitchFamily="34" charset="0"/>
                          <a:ea typeface="Calibri"/>
                          <a:cs typeface="Arial" pitchFamily="34" charset="0"/>
                        </a:rPr>
                        <a:t>/config/localextensions.xml</a:t>
                      </a:r>
                      <a:endParaRPr lang="en-IN" sz="1100" dirty="0">
                        <a:solidFill>
                          <a:schemeClr val="bg1"/>
                        </a:solidFill>
                        <a:latin typeface="Arial" pitchFamily="34" charset="0"/>
                        <a:ea typeface="Calibri"/>
                        <a:cs typeface="Arial"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solidFill>
                  </a:tcPr>
                </a:tc>
              </a:tr>
              <a:tr h="637923">
                <a:tc>
                  <a:txBody>
                    <a:bodyPr/>
                    <a:lstStyle/>
                    <a:p>
                      <a:r>
                        <a:rPr lang="en-US" sz="1200" kern="1200" baseline="0" noProof="0" dirty="0" smtClean="0">
                          <a:solidFill>
                            <a:schemeClr val="tx1"/>
                          </a:solidFill>
                          <a:latin typeface="+mn-lt"/>
                          <a:ea typeface="+mn-ea"/>
                          <a:cs typeface="+mn-cs"/>
                        </a:rPr>
                        <a:t>...</a:t>
                      </a:r>
                    </a:p>
                    <a:p>
                      <a:r>
                        <a:rPr lang="en-US" sz="1200" kern="1200" baseline="0" noProof="0" dirty="0" smtClean="0">
                          <a:solidFill>
                            <a:schemeClr val="tx1"/>
                          </a:solidFill>
                          <a:latin typeface="+mn-lt"/>
                          <a:ea typeface="+mn-ea"/>
                          <a:cs typeface="+mn-cs"/>
                        </a:rPr>
                        <a:t>&lt;extension name="secureportaladdon" /&gt;</a:t>
                      </a:r>
                    </a:p>
                    <a:p>
                      <a:r>
                        <a:rPr lang="en-US" sz="1200" kern="1200" baseline="0" noProof="0" dirty="0" smtClean="0">
                          <a:solidFill>
                            <a:schemeClr val="tx1"/>
                          </a:solidFill>
                          <a:latin typeface="+mn-lt"/>
                          <a:ea typeface="+mn-ea"/>
                          <a:cs typeface="+mn-cs"/>
                        </a:rPr>
                        <a:t>...</a:t>
                      </a:r>
                      <a:endParaRPr lang="en-IN" sz="1200" kern="1200" baseline="0" noProof="0" dirty="0">
                        <a:solidFill>
                          <a:schemeClr val="tx1"/>
                        </a:solidFill>
                        <a:latin typeface="+mn-lt"/>
                        <a:ea typeface="+mn-ea"/>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18" name="Slide Number Placeholder 7"/>
          <p:cNvSpPr txBox="1">
            <a:spLocks/>
          </p:cNvSpPr>
          <p:nvPr/>
        </p:nvSpPr>
        <p:spPr bwMode="auto">
          <a:xfrm>
            <a:off x="8490062" y="4896854"/>
            <a:ext cx="260730" cy="183127"/>
          </a:xfrm>
          <a:prstGeom prst="rect">
            <a:avLst/>
          </a:prstGeom>
          <a:noFill/>
          <a:ln w="9525">
            <a:noFill/>
            <a:miter lim="800000"/>
            <a:headEnd/>
            <a:tailEnd/>
          </a:ln>
          <a:effectLst/>
        </p:spPr>
        <p:txBody>
          <a:bodyPr vert="horz" wrap="none" lIns="30679" tIns="0" rIns="30679" bIns="0" numCol="1" anchor="ctr" anchorCtr="0" compatLnSpc="1">
            <a:prstTxWarp prst="textNoShape">
              <a:avLst/>
            </a:prstTxWarp>
            <a:spAutoFit/>
          </a:bodyPr>
          <a:lstStyle>
            <a:defPPr>
              <a:defRPr lang="en-US"/>
            </a:defPPr>
            <a:lvl1pPr marL="0" algn="r" defTabSz="779252" rtl="0" eaLnBrk="0" latinLnBrk="0" hangingPunct="0">
              <a:lnSpc>
                <a:spcPct val="85000"/>
              </a:lnSpc>
              <a:defRPr sz="700" b="0" kern="1200">
                <a:solidFill>
                  <a:srgbClr val="000000"/>
                </a:solidFill>
                <a:latin typeface="Arial" charset="0"/>
                <a:ea typeface="+mn-ea"/>
                <a:cs typeface="Arial" charset="0"/>
              </a:defRPr>
            </a:lvl1pPr>
            <a:lvl2pPr marL="389626" algn="l" defTabSz="779252" rtl="0" eaLnBrk="1" latinLnBrk="0" hangingPunct="1">
              <a:defRPr sz="1500" kern="1200">
                <a:solidFill>
                  <a:schemeClr val="tx1"/>
                </a:solidFill>
                <a:latin typeface="+mn-lt"/>
                <a:ea typeface="+mn-ea"/>
                <a:cs typeface="+mn-cs"/>
              </a:defRPr>
            </a:lvl2pPr>
            <a:lvl3pPr marL="779252" algn="l" defTabSz="779252" rtl="0" eaLnBrk="1" latinLnBrk="0" hangingPunct="1">
              <a:defRPr sz="1500" kern="1200">
                <a:solidFill>
                  <a:schemeClr val="tx1"/>
                </a:solidFill>
                <a:latin typeface="+mn-lt"/>
                <a:ea typeface="+mn-ea"/>
                <a:cs typeface="+mn-cs"/>
              </a:defRPr>
            </a:lvl3pPr>
            <a:lvl4pPr marL="1168878" algn="l" defTabSz="779252" rtl="0" eaLnBrk="1" latinLnBrk="0" hangingPunct="1">
              <a:defRPr sz="1500" kern="1200">
                <a:solidFill>
                  <a:schemeClr val="tx1"/>
                </a:solidFill>
                <a:latin typeface="+mn-lt"/>
                <a:ea typeface="+mn-ea"/>
                <a:cs typeface="+mn-cs"/>
              </a:defRPr>
            </a:lvl4pPr>
            <a:lvl5pPr marL="1558503" algn="l" defTabSz="779252" rtl="0" eaLnBrk="1" latinLnBrk="0" hangingPunct="1">
              <a:defRPr sz="1500" kern="1200">
                <a:solidFill>
                  <a:schemeClr val="tx1"/>
                </a:solidFill>
                <a:latin typeface="+mn-lt"/>
                <a:ea typeface="+mn-ea"/>
                <a:cs typeface="+mn-cs"/>
              </a:defRPr>
            </a:lvl5pPr>
            <a:lvl6pPr marL="1948129" algn="l" defTabSz="779252" rtl="0" eaLnBrk="1" latinLnBrk="0" hangingPunct="1">
              <a:defRPr sz="1500" kern="1200">
                <a:solidFill>
                  <a:schemeClr val="tx1"/>
                </a:solidFill>
                <a:latin typeface="+mn-lt"/>
                <a:ea typeface="+mn-ea"/>
                <a:cs typeface="+mn-cs"/>
              </a:defRPr>
            </a:lvl6pPr>
            <a:lvl7pPr marL="2337755" algn="l" defTabSz="779252" rtl="0" eaLnBrk="1" latinLnBrk="0" hangingPunct="1">
              <a:defRPr sz="1500" kern="1200">
                <a:solidFill>
                  <a:schemeClr val="tx1"/>
                </a:solidFill>
                <a:latin typeface="+mn-lt"/>
                <a:ea typeface="+mn-ea"/>
                <a:cs typeface="+mn-cs"/>
              </a:defRPr>
            </a:lvl7pPr>
            <a:lvl8pPr marL="2727381" algn="l" defTabSz="779252" rtl="0" eaLnBrk="1" latinLnBrk="0" hangingPunct="1">
              <a:defRPr sz="1500" kern="1200">
                <a:solidFill>
                  <a:schemeClr val="tx1"/>
                </a:solidFill>
                <a:latin typeface="+mn-lt"/>
                <a:ea typeface="+mn-ea"/>
                <a:cs typeface="+mn-cs"/>
              </a:defRPr>
            </a:lvl8pPr>
            <a:lvl9pPr marL="3117007" algn="l" defTabSz="779252" rtl="0" eaLnBrk="1" latinLnBrk="0" hangingPunct="1">
              <a:defRPr sz="1500" kern="1200">
                <a:solidFill>
                  <a:schemeClr val="tx1"/>
                </a:solidFill>
                <a:latin typeface="+mn-lt"/>
                <a:ea typeface="+mn-ea"/>
                <a:cs typeface="+mn-cs"/>
              </a:defRPr>
            </a:lvl9pPr>
          </a:lstStyle>
          <a:p>
            <a:pPr>
              <a:defRPr/>
            </a:pPr>
            <a:fld id="{9D48B0A8-A3BB-4090-A486-05597CC74740}" type="slidenum">
              <a:rPr lang="en-US" sz="1400" smtClean="0">
                <a:latin typeface="+mn-lt"/>
                <a:cs typeface="Calibri" pitchFamily="34" charset="0"/>
              </a:rPr>
              <a:pPr>
                <a:defRPr/>
              </a:pPr>
              <a:t>28</a:t>
            </a:fld>
            <a:endParaRPr lang="en-US" sz="1400" dirty="0">
              <a:latin typeface="+mn-lt"/>
              <a:cs typeface="Calibri" pitchFamily="34" charset="0"/>
            </a:endParaRPr>
          </a:p>
        </p:txBody>
      </p:sp>
    </p:spTree>
    <p:extLst>
      <p:ext uri="{BB962C8B-B14F-4D97-AF65-F5344CB8AC3E}">
        <p14:creationId xmlns:p14="http://schemas.microsoft.com/office/powerpoint/2010/main" val="194826311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717" y="-108489"/>
            <a:ext cx="9144000" cy="990000"/>
          </a:xfrm>
        </p:spPr>
        <p:txBody>
          <a:bodyPr/>
          <a:lstStyle/>
          <a:p>
            <a:pPr algn="l"/>
            <a:r>
              <a:rPr lang="sv-SE" dirty="0" smtClean="0">
                <a:latin typeface="+mn-lt"/>
                <a:ea typeface="Cambria Math" pitchFamily="18" charset="0"/>
              </a:rPr>
              <a:t>	</a:t>
            </a:r>
            <a:br>
              <a:rPr lang="sv-SE" dirty="0" smtClean="0">
                <a:latin typeface="+mn-lt"/>
                <a:ea typeface="Cambria Math" pitchFamily="18" charset="0"/>
              </a:rPr>
            </a:br>
            <a:r>
              <a:rPr lang="sv-SE" dirty="0">
                <a:latin typeface="Cambria Math" pitchFamily="18" charset="0"/>
                <a:ea typeface="Cambria Math" pitchFamily="18" charset="0"/>
              </a:rPr>
              <a:t>Cont..</a:t>
            </a:r>
            <a:endParaRPr lang="en-US" dirty="0">
              <a:latin typeface="Cambria Math" pitchFamily="18" charset="0"/>
              <a:ea typeface="Cambria Math" pitchFamily="18" charset="0"/>
            </a:endParaRPr>
          </a:p>
        </p:txBody>
      </p:sp>
      <p:sp>
        <p:nvSpPr>
          <p:cNvPr id="3" name="Content Placeholder 2"/>
          <p:cNvSpPr>
            <a:spLocks noGrp="1"/>
          </p:cNvSpPr>
          <p:nvPr>
            <p:ph idx="1"/>
          </p:nvPr>
        </p:nvSpPr>
        <p:spPr>
          <a:xfrm>
            <a:off x="47717" y="967390"/>
            <a:ext cx="9144000" cy="4266374"/>
          </a:xfrm>
        </p:spPr>
        <p:txBody>
          <a:bodyPr/>
          <a:lstStyle/>
          <a:p>
            <a:pPr marL="460375" lvl="0" indent="-231775">
              <a:buClr>
                <a:srgbClr val="009BCC"/>
              </a:buClr>
              <a:buFont typeface="Wingdings" pitchFamily="2" charset="2"/>
              <a:buChar char="Ø"/>
            </a:pPr>
            <a:r>
              <a:rPr lang="en-US" sz="1400" dirty="0">
                <a:solidFill>
                  <a:srgbClr val="000000"/>
                </a:solidFill>
                <a:cs typeface="Calibri" pitchFamily="34" charset="0"/>
              </a:rPr>
              <a:t>Now In the hybris Administration Console (</a:t>
            </a:r>
            <a:r>
              <a:rPr lang="en-US" sz="1400" dirty="0">
                <a:solidFill>
                  <a:srgbClr val="000000"/>
                </a:solidFill>
                <a:cs typeface="Calibri" pitchFamily="34" charset="0"/>
                <a:hlinkClick r:id="rId2"/>
              </a:rPr>
              <a:t>localhost:9001</a:t>
            </a:r>
            <a:r>
              <a:rPr lang="en-US" sz="1400" dirty="0" smtClean="0">
                <a:solidFill>
                  <a:srgbClr val="000000"/>
                </a:solidFill>
                <a:cs typeface="Calibri" pitchFamily="34" charset="0"/>
              </a:rPr>
              <a:t>):</a:t>
            </a:r>
          </a:p>
          <a:p>
            <a:pPr marL="463550" indent="393700">
              <a:buClr>
                <a:srgbClr val="009BCC"/>
              </a:buClr>
              <a:buFont typeface="Wingdings" pitchFamily="2" charset="2"/>
              <a:buChar char="ü"/>
            </a:pPr>
            <a:r>
              <a:rPr lang="en-US" sz="1200" dirty="0" smtClean="0">
                <a:solidFill>
                  <a:srgbClr val="000000"/>
                </a:solidFill>
                <a:cs typeface="Calibri" pitchFamily="34" charset="0"/>
              </a:rPr>
              <a:t>Update  the system (Platform &gt; Update), use the following options</a:t>
            </a:r>
            <a:r>
              <a:rPr lang="en-US" sz="1200" dirty="0" smtClean="0">
                <a:solidFill>
                  <a:srgbClr val="000000"/>
                </a:solidFill>
                <a:cs typeface="Calibri" pitchFamily="34" charset="0"/>
              </a:rPr>
              <a:t>:</a:t>
            </a:r>
            <a:br>
              <a:rPr lang="en-US" sz="1200" dirty="0" smtClean="0">
                <a:solidFill>
                  <a:srgbClr val="000000"/>
                </a:solidFill>
                <a:cs typeface="Calibri" pitchFamily="34" charset="0"/>
              </a:rPr>
            </a:br>
            <a:endParaRPr lang="en-US" sz="1200" dirty="0" smtClean="0">
              <a:solidFill>
                <a:srgbClr val="000000"/>
              </a:solidFill>
              <a:cs typeface="Calibri" pitchFamily="34" charset="0"/>
            </a:endParaRPr>
          </a:p>
          <a:p>
            <a:pPr marL="857250" indent="339725">
              <a:buClr>
                <a:srgbClr val="009BCC"/>
              </a:buClr>
              <a:buFont typeface="Wingdings" pitchFamily="2" charset="2"/>
              <a:buChar char="ü"/>
            </a:pPr>
            <a:r>
              <a:rPr lang="en-US" sz="1100" dirty="0" smtClean="0">
                <a:solidFill>
                  <a:srgbClr val="000000"/>
                </a:solidFill>
                <a:cs typeface="Calibri" pitchFamily="34" charset="0"/>
              </a:rPr>
              <a:t>Select </a:t>
            </a:r>
            <a:r>
              <a:rPr lang="en-US" sz="1100" dirty="0">
                <a:solidFill>
                  <a:srgbClr val="000000"/>
                </a:solidFill>
                <a:cs typeface="Calibri" pitchFamily="34" charset="0"/>
              </a:rPr>
              <a:t>the options Update running system, Create essential data, and Localize types. </a:t>
            </a:r>
          </a:p>
          <a:p>
            <a:pPr marL="857250" indent="339725">
              <a:buClr>
                <a:srgbClr val="009BCC"/>
              </a:buClr>
              <a:buFont typeface="Wingdings" pitchFamily="2" charset="2"/>
              <a:buChar char="ü"/>
            </a:pPr>
            <a:r>
              <a:rPr lang="en-US" sz="1100" dirty="0">
                <a:solidFill>
                  <a:srgbClr val="000000"/>
                </a:solidFill>
                <a:cs typeface="Calibri" pitchFamily="34" charset="0"/>
              </a:rPr>
              <a:t>In the project data settings, select the secureportaladdon check box, and set Sync Content Catalogs to yes.</a:t>
            </a:r>
          </a:p>
          <a:p>
            <a:pPr marL="857250" indent="339725">
              <a:buClr>
                <a:srgbClr val="009BCC"/>
              </a:buClr>
              <a:buFont typeface="Wingdings" pitchFamily="2" charset="2"/>
              <a:buChar char="ü"/>
            </a:pPr>
            <a:r>
              <a:rPr lang="en-US" sz="1100" dirty="0">
                <a:solidFill>
                  <a:srgbClr val="000000"/>
                </a:solidFill>
                <a:cs typeface="Calibri" pitchFamily="34" charset="0"/>
              </a:rPr>
              <a:t>Click Update</a:t>
            </a:r>
            <a:r>
              <a:rPr lang="en-US" sz="1100" dirty="0" smtClean="0">
                <a:solidFill>
                  <a:srgbClr val="000000"/>
                </a:solidFill>
                <a:cs typeface="Calibri" pitchFamily="34" charset="0"/>
              </a:rPr>
              <a:t>.</a:t>
            </a:r>
          </a:p>
          <a:p>
            <a:pPr marL="460375" lvl="1" indent="-231775">
              <a:buClr>
                <a:schemeClr val="tx2"/>
              </a:buClr>
              <a:buFont typeface="Wingdings" pitchFamily="2" charset="2"/>
              <a:buChar char="Ø"/>
            </a:pPr>
            <a:r>
              <a:rPr lang="en-US" sz="1200" dirty="0" smtClean="0">
                <a:latin typeface="Arial" pitchFamily="34" charset="0"/>
                <a:cs typeface="Arial" pitchFamily="34" charset="0"/>
              </a:rPr>
              <a:t>Now </a:t>
            </a:r>
            <a:r>
              <a:rPr lang="en-US" sz="1200" dirty="0">
                <a:latin typeface="Arial" pitchFamily="34" charset="0"/>
                <a:cs typeface="Arial" pitchFamily="34" charset="0"/>
              </a:rPr>
              <a:t>import secureportaladdon to workspace and navigate to secureportaladdon</a:t>
            </a:r>
            <a:r>
              <a:rPr lang="en-US" sz="1600" b="1" dirty="0">
                <a:latin typeface="Arial" pitchFamily="34" charset="0"/>
                <a:cs typeface="Arial" pitchFamily="34" charset="0"/>
              </a:rPr>
              <a:t>/</a:t>
            </a:r>
            <a:r>
              <a:rPr lang="en-US" sz="1200" dirty="0">
                <a:latin typeface="Arial" pitchFamily="34" charset="0"/>
                <a:cs typeface="Arial" pitchFamily="34" charset="0"/>
              </a:rPr>
              <a:t>resources</a:t>
            </a:r>
            <a:r>
              <a:rPr lang="en-US" sz="1600" b="1" dirty="0">
                <a:latin typeface="Arial" pitchFamily="34" charset="0"/>
                <a:cs typeface="Arial" pitchFamily="34" charset="0"/>
              </a:rPr>
              <a:t>/</a:t>
            </a:r>
            <a:r>
              <a:rPr lang="en-US" sz="1200" dirty="0">
                <a:latin typeface="Arial" pitchFamily="34" charset="0"/>
                <a:cs typeface="Arial" pitchFamily="34" charset="0"/>
              </a:rPr>
              <a:t>secureportaladdon</a:t>
            </a:r>
            <a:r>
              <a:rPr lang="en-US" sz="1600" b="1" dirty="0">
                <a:latin typeface="Arial" pitchFamily="34" charset="0"/>
                <a:cs typeface="Arial" pitchFamily="34" charset="0"/>
              </a:rPr>
              <a:t>/</a:t>
            </a:r>
            <a:r>
              <a:rPr lang="en-US" sz="1200" dirty="0">
                <a:latin typeface="Arial" pitchFamily="34" charset="0"/>
                <a:cs typeface="Arial" pitchFamily="34" charset="0"/>
              </a:rPr>
              <a:t>import </a:t>
            </a:r>
            <a:br>
              <a:rPr lang="en-US" sz="1200" dirty="0">
                <a:latin typeface="Arial" pitchFamily="34" charset="0"/>
                <a:cs typeface="Arial" pitchFamily="34" charset="0"/>
              </a:rPr>
            </a:br>
            <a:endParaRPr lang="en-US" sz="1200" dirty="0">
              <a:latin typeface="Arial" pitchFamily="34" charset="0"/>
              <a:cs typeface="Arial" pitchFamily="34" charset="0"/>
            </a:endParaRPr>
          </a:p>
          <a:p>
            <a:pPr marL="460375" lvl="1" indent="-231775">
              <a:buClr>
                <a:schemeClr val="tx2"/>
              </a:buClr>
              <a:buFont typeface="Wingdings" pitchFamily="2" charset="2"/>
              <a:buChar char="Ø"/>
            </a:pPr>
            <a:r>
              <a:rPr lang="en-US" sz="1200" dirty="0">
                <a:latin typeface="Arial" pitchFamily="34" charset="0"/>
                <a:cs typeface="Arial" pitchFamily="34" charset="0"/>
              </a:rPr>
              <a:t>Copy powertoolsContentCatalog folder and rename it as our own custom content catalog (asianpaintsContentCatalog) and paste in that folder only like below.</a:t>
            </a:r>
          </a:p>
          <a:p>
            <a:pPr marL="463550" indent="393700">
              <a:buClr>
                <a:srgbClr val="009BCC"/>
              </a:buClr>
              <a:buFont typeface="Wingdings" pitchFamily="2" charset="2"/>
              <a:buChar char="ü"/>
            </a:pPr>
            <a:endParaRPr lang="en-US" sz="1200" dirty="0">
              <a:solidFill>
                <a:srgbClr val="000000"/>
              </a:solidFill>
              <a:cs typeface="Calibri" pitchFamily="34" charset="0"/>
            </a:endParaRPr>
          </a:p>
          <a:p>
            <a:endParaRPr lang="en-US" dirty="0"/>
          </a:p>
        </p:txBody>
      </p:sp>
      <p:sp>
        <p:nvSpPr>
          <p:cNvPr id="4" name="Slide Number Placeholder 3"/>
          <p:cNvSpPr>
            <a:spLocks noGrp="1"/>
          </p:cNvSpPr>
          <p:nvPr>
            <p:ph type="sldNum" sz="quarter" idx="4"/>
          </p:nvPr>
        </p:nvSpPr>
        <p:spPr/>
        <p:txBody>
          <a:bodyPr/>
          <a:lstStyle/>
          <a:p>
            <a:pPr>
              <a:defRPr/>
            </a:pPr>
            <a:fld id="{9D48B0A8-A3BB-4090-A486-05597CC74740}" type="slidenum">
              <a:rPr lang="en-US" noProof="0" smtClean="0"/>
              <a:pPr>
                <a:defRPr/>
              </a:pPr>
              <a:t>29</a:t>
            </a:fld>
            <a:endParaRPr lang="en-US" noProof="0" dirty="0"/>
          </a:p>
        </p:txBody>
      </p:sp>
      <p:pic>
        <p:nvPicPr>
          <p:cNvPr id="6" name="Picture 5"/>
          <p:cNvPicPr>
            <a:picLocks noChangeAspect="1"/>
          </p:cNvPicPr>
          <p:nvPr/>
        </p:nvPicPr>
        <p:blipFill>
          <a:blip r:embed="rId3"/>
          <a:stretch>
            <a:fillRect/>
          </a:stretch>
        </p:blipFill>
        <p:spPr>
          <a:xfrm>
            <a:off x="4139952" y="2949591"/>
            <a:ext cx="2895600" cy="2266950"/>
          </a:xfrm>
          <a:prstGeom prst="rect">
            <a:avLst/>
          </a:prstGeom>
        </p:spPr>
      </p:pic>
    </p:spTree>
    <p:extLst>
      <p:ext uri="{BB962C8B-B14F-4D97-AF65-F5344CB8AC3E}">
        <p14:creationId xmlns:p14="http://schemas.microsoft.com/office/powerpoint/2010/main" val="428743898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a:lnSpc>
                <a:spcPct val="90000"/>
              </a:lnSpc>
              <a:buNone/>
            </a:pPr>
            <a:endParaRPr lang="sv-SE" dirty="0" smtClean="0"/>
          </a:p>
          <a:p>
            <a:pPr>
              <a:lnSpc>
                <a:spcPct val="90000"/>
              </a:lnSpc>
            </a:pPr>
            <a:endParaRPr lang="sv-SE" dirty="0" smtClean="0"/>
          </a:p>
        </p:txBody>
      </p:sp>
      <p:sp>
        <p:nvSpPr>
          <p:cNvPr id="8" name="Content Placeholder 2"/>
          <p:cNvSpPr txBox="1">
            <a:spLocks/>
          </p:cNvSpPr>
          <p:nvPr/>
        </p:nvSpPr>
        <p:spPr>
          <a:xfrm>
            <a:off x="0" y="1200000"/>
            <a:ext cx="9144000" cy="3900000"/>
          </a:xfrm>
          <a:prstGeom prst="rect">
            <a:avLst/>
          </a:prstGeom>
          <a:noFill/>
          <a:ln w="9525">
            <a:noFill/>
            <a:miter lim="800000"/>
            <a:headEnd/>
            <a:tailEnd/>
          </a:ln>
        </p:spPr>
        <p:txBody>
          <a:bodyPr vert="horz" wrap="square" lIns="77925" tIns="38963" rIns="77925" bIns="38963" numCol="1" anchor="t" anchorCtr="0" compatLnSpc="1">
            <a:prstTxWarp prst="textNoShape">
              <a:avLst/>
            </a:prstTxWarp>
          </a:bodyPr>
          <a:lstStyle/>
          <a:p>
            <a:pPr defTabSz="608790" fontAlgn="base">
              <a:spcBef>
                <a:spcPct val="20000"/>
              </a:spcBef>
              <a:spcAft>
                <a:spcPct val="0"/>
              </a:spcAft>
              <a:buClr>
                <a:schemeClr val="tx2"/>
              </a:buClr>
              <a:defRPr/>
            </a:pPr>
            <a:r>
              <a:rPr lang="sv-SE" sz="2000" dirty="0" smtClean="0"/>
              <a:t/>
            </a:r>
            <a:br>
              <a:rPr lang="sv-SE" sz="2000" dirty="0" smtClean="0"/>
            </a:br>
            <a:endParaRPr lang="sv-SE" sz="2000" dirty="0" smtClean="0"/>
          </a:p>
        </p:txBody>
      </p:sp>
      <p:sp>
        <p:nvSpPr>
          <p:cNvPr id="4" name="AutoShape 2" descr="data:image/jpeg;base64,/9j/4AAQSkZJRgABAQAAAQABAAD/2wCEAAkGBhQSEBQUExQUFBQUFBQUFBQWFBUVFBQUFRQVFRUUFRYXHCYeFxkjGRQUHy8gJCcpLCwsFR4xNTAqNSYrLSkBCQoKDgwOFA8PGikkHBwsKSkpKSksKSwsLCwpLCksKSwpLCwpLCwpLCkpKSksKSwpLCkpKSksLCksKSkpLCkpKf/AABEIALcBEwMBIgACEQEDEQH/xAAbAAABBQEBAAAAAAAAAAAAAAAAAQIDBAUGB//EAE4QAAIBAwMCBAMDBQgOCwAAAAECAwAEEQUSITFBBhMiURQyYXGBkQcjQnKSFTNSYqGy0/AWJENjc3SClLGzwcPR4SVEU1RkhJOio9Lx/8QAGQEAAwEBAQAAAAAAAAAAAAAAAAECAwQF/8QAJBEAAgICAgICAgMAAAAAAAAAAAECEQMxEiEEQRNRIkIyYXH/2gAMAwEAAhEDEQA/AKpFNIp5ppr3DzRhFJtp9JSKG7aNtPoAoGN20bafRSAbtpdtOxS0DG7aMU6koEJikxTqSmAmKWiloAKWiigApaSlzQMWlFNzQXAGTwO5PSgB+aKvaZoEs+D+9Rn9Nh6mH97Q/wA5sD2BqLV9JktQWc74R1mAwV7fnUHT9ZePoKxefHyqyvjlVlalpKUVuQOFOFNFOpiHA09TUYp4NAEgNSqagBqRTTAnU1KrVXU1KpoAnDUtRg0UgOfNNNKabmkIKKKTNIYtApM0UDHUUmaM0AOopoNGaBjqKTNFABRRRTAWikpaBBRRSUALSopJwBk+1WI7I4y3pHbj1H7B/X76deTxwoGkJjRs4ABaSTby2AvLADk4wo7kVz5PIjDpds0jjbJLTRnlyEILgjK84UHuz9PuGTTtVuoNOQuyNdzKofAXEMWXKBmblU9YIGdzZHGKg1TUmZLdLSC4ntp43lkMWYmkIJQRPIB+aQFSW5BPvjObEGntfaGI4IUt/MYbI9zeWFW4DGTJBJBAY989utcM8059M6IwSOt0aOYR7riRHdzvwi7UjUgYjXPqYDBO48kk1zfjnUN8kdqOnE8/6qn8zGf1nG7HtH9au6j4yjjHlwAXEijaWBxChHHqk5yf4qZPviuWUMXkkkIaSVtzsBgcAKqqMnCqAABk/wAtXgwuUk2uick0lS2S0tIKcK9Q5RRThSClFADhS00UtADwaeDUQp4NMCdTUimoFNTKaYiUNRTaWkBgmkNLTSakQUUmaKCgzRmkooAXNFJS0ALQuSwVQzM2cKqszEDkkKoJwPeo5JACu5tiF1V5CNwiRjgyFcjIH/PtXX3GmS299bWVhIsDSwSXE91JGk8koRtqod3G3P6K4Hq+nPNmzfH0tmsIcjlA3Udx1HcfaOopa7PWddG6O3u7A3d0IWmnNuF/NxLIyCWMsQ/qChtoII3AdeKhbwvaT+SbW7Cm4jMsMcnr8xBy23o/HcHcRg8cVEPKi/5Ip4n6OTorfvfCUsCs0wwoxh4x5i855blWQfXaeo61lfAMRlcSD3Q7j96/MPwrojmhLTM3Br0VgKKUrikxWpBNZ/k/k1Bi/n+VFGMFcFiSMk4UEDoRyT91br+CBZzusSSyEgFJHbcu36DoCD3PP487H5Pi3ky4XIyeSQAPSOnc12eqrlK8jM38kjsgvxR5pBEEvo4JF3tJBJMWJ4GxgoXGOeST7fQ1mvrDJqF+nlSSXDRxQ2qBDt8ryyTl/ljj3sGYnjjvjFaXijS1N0k7XDwhIGiKRY85wz7iAx/ewcD1dfYis+98RSMgihzDEqhB6iX2qMDLHnoP+ZrOMXJ0kU2lsW40O3trWKKad5PJhVGs0mEaTyFyzF1yCQWkPBI9K9D0qhf6hLcDbIQkQAAt4srHtHADngycduF/i1WjhA56n3PWpBXo4fGUe57OeeW+kCqAAAMAcADgAewFPFIKcK66MRRTqbThQAop1IBTsUgCilxSgUAApwFAWnqtAAoqZaaEqRVp2A4UtKBRSsDnzTTSmmmkSFFJmigYtFJS0DCloFKKYAVyMHke3vWx4ezMYYfP+Hu7XcbG4YB1kgYBXtZVYjft4xznbgjoayKGjBGCAR7EAj8DWOXEsiouEuLO6n068s7mO9KfHSG2a3uVhCxOSJjNFJGjcFRnYR1wAea446DcwDT8qVuba2vL1Y85wUu45jAce8TuuPdsVJYavPBxFNIgH6O7en7EgZR9wFdBY/lHmX9+ijlH8JCYn/A7lJ/Zrhl401rs6Flizm7PX50ttN8me4hSSLUHbyofieFuztMkJ+ZAGIJHIHSulnu4HW5aeBcwXdtarJADE7+esP5wqTj5pSce31rS0K/01nhkTbavbiWOKJ3SIATkPJtXcQwLc5HQ/hUWs+C7iWdzBJAba6ubW6mLFvMjaAx7vKK5VwwiXg4wc1ztNdM0Ml44ZZpIYLmOZozICk6NGT5XEnlzMAHC4OSG4x7VVu9CKfOkkWehI3xn7GHb7zTdShmikvEWC4SGS31GWeOWMPbwyGCXbcWlwOAJSxBTqN5B6cO0K3kW2sYraaKD4m62s9rKbiNgLJ5PXFNlUbco3R9MjIxVxyzhpkuKezrPAqBIpF3q7NuIVT228HDAYrP8UeOpFlMBikhPGAQNxBGc7gSAOvQ9utdH4JulmtRMY40mJkim8sYVpIJHiYr7KSpIH8asb8ptkkkSSqy+ZEcEcbtrH/Y2PxNS5XK2OqVI4SeYscmo6TTVaTdlHcL8zRLv2c49Sjt94qytpu+Rlf6A4f8AYbB/DNepiy4qqPRyzjLbK9KKVkIOCCCOoIwR9xoFdRmKKUUgpwFIQop4FIKcKQCilAqS3tmkOEUsfYDNW5dHlTbuQjeQB9p6A+xqW0ikmUsU4LVv9zW8wouGKnBIzjjrUlpppdwvIBzk4zjFS5IfFmxofhAyLulJUHGBxkjrk11lr4bt06Rg/rer/TVe1uiFA64GM1bR2715s8kpPZ2RhFIrT+ErYsW2kZ7BiB9oFcfrFksUzImdox165xzXfyudhI7A1wF65dyx6nrW3jyk27ZGWKS0VNtFSiOiuyzno5j4dycBTnOOlRSqVODXpS6YnJxyc1Sn8PxsSdoz7+1cy8lfRbwM4HB9jSbq7STSEHYVg39iik++K1jmUmRLG0ZQpRStjAx99IK2MxaWkpaYx1KKbS0AS2dq0qPIuFhjDmSZgSB5YO8Ig5dhg+wz79Ku3Xh6REWSIm4hZQ4YLiQKwBBKAeoYOeOf4veqmjXDD4q1HS6hmaEf+I8oq6f5S7W+1Wpg8QbQskEg3Q6N6h1CSxyxrtkQ9GUhhg88n3rzJ5skJvs6Ywi4kBCsOzD8RTrVniOYZJIT/e3ZR965wa3LV4L4AkGC48gTSuoAQMJHhkVwTzteNuvOMeqql1obxD1soycIRko4wCCG6L16H26966I5sWRfmuyHCcdF2y/KDfRcMYrhfaRNj/tJgfiDU0niXTp123FpJaHzBL5tuSuJdpTzN8O1t20kcg8Gsq00OaQ+lDj3PA/GtNfBzjIJByBgg9D9Qe1TPBi9Oiozn9HdeE7yxW3SGzljZEB2rvzJkksxYN6sliSSR3qbxXZCW2ZGHUZB7ggZB/EV4N450ZrWWPDMpYOTtJUcFemP1u1avglbq4u5I47qVPLi34ZnlQ+pUwUdsH5q4pRqVGydlHRdR8i+iG9oy2owuQCRuhkK7jx8y4zkfTmuk0nxK0nlxXkKXDn4yQPsxNJDCkxQI649Ylt5EOc5BT3zVLUrK4gkKyIj9wUJXgk8gN06dK6PR9S0+RLcSl7Oe3EyxvzGAbhWWR1fBXJLl+cYbn7U4SXbQWiLTIorqKE7pYBOwSFWMd5C5aN5MRSrgqQsbgg7SCAD1GY5fB823fC0dzGRkNEwyRkjO1jjqCOGPQ1pW/gqWM/EwSw3LC5guRHGiW8cnlxTRSHKsyCZ1myWAVSY14GeMA6Fc20lrK8YiEUdv502WbyEbUpndQyHY48uZVdTkbWLfo1ePNOGmTKClsrSwMh2srKw/RZSp/BhmkArpdDhnvbe5WZ3cpNIIGfySoeOaZNqtGd+NqqpEi5GQQSDxT0zQ9wy49sAH8Q1eji8hSi29o55YmnSMcCtDSdJedwoBC59T4JCgdfv6cfWun0bw3GpJbDE9MjoP+NaTQrEpCenknHbnrUT8laiXHD7Ze0u2SFFRFAA79z9Sfer0iqw5AOKwra5zWis/YVwyu7OpMc0CjgAYH0qg1sATtGASTj6mr8j4FU5eRxQmDJrNRWpHise1PNa8FQxonArIutChAJCZPPv3rYzRtoUmtE/6cW9vg4C8fdS10f7kJ3yT75orf5kRwOca4qvLf4FRO5qvNBu4xURX2DZlan4hw2F59z2rDnuXlOT9a3L2wQKc8YrBdgM45rvxca6RzTu+yPbiigGlJroMhRRmkopgOzRmkopoYyVCdrK210dZEbGdrqcg47jqCO4JrW/dO3njnjuI0tZbiMxPdIgMbg4wWc8pzjh+P4x4rMA9q6ay0sNHzwMYOOtcvkY4y7ezXG3pGF4l8NSRnUJFBMEsMEmVOeBOklwoA56B39juP1ransUga2t4Tm2upn2oSXEai3Zx5LEk7SyhsHI9Te/Fi10h4B/az7V7wSZeBvfA6xE+6ce6ms630uI7GtPItbmG4kkNs770eQoYWUbWyqlflKgfqivMlGjpTJob74e4kiilDNHgvFnBwVDBgD2ww5Gce4rpNN1mOXj5X9ie/0NcfaRH91nafyomZoZVilTJO21Ad7a4GAWRgVK9CoJxxVbTdZEkFxcTegIySx7F5+HnkZIsqOpBVunt0JpJtDD8tbeu0/Vm/nRU78kJ/6QuP8AFh/rY60T4fXVRArGRlG7ZPGRhUyPM3BhjqoGDggjHHIrY8KeAm0+8eXzhIksRjUbSrqQ6tzyQRhTzx9lO7Yzpb6wRwdygnGMkc+9cbd+E5AWIC7ck4Jxx9lekRxjvTZo81vDNKGiZY1I8fs7Uo+YtyPzny2ZCcdc7CMit/R769BASWQp0/Or5q/Zub1/+6uygso1Y4UAnqQAKm+G9JxWk8sJfqiI42vZzyxSKJGFvbxySgK88IKO4z+ku3rycEucZqxFbhIwpA/r0rWK8YIxiszU5kSMlmCjsSQB/LWKdKkaUQC/21Rl1AsetZ73ys5UEhgAxVlZW2nowDAEqf4Q4pA1V0RZt2EuTWyJADnPauUhnxVltQOKhopM1b3Us1S+ONZ5mzQJKBWa1vdHNbtndVy1vJWlBd1DLizp1moeeseO8pJbn2qKK6NX4oe9FYJnNFFBZnRRVIyioPN9qj+KrVGZU1W2BQ981yE1syk5GBXU3t2Sdqj76wNQlO7HWu3A2ujmyUUCtFPx/X2puK6zAKKKn+CfGdpxTtIZBQKXbUpt8daLGS2ON69+furt7OHj6Vxdmvq4rpbTUsCuPyNm+I1wgX61Q1TSIJ/nXDdnXhh9/cfQ5qOTUaqSXvNcdWbciGaGaJSkgF3BgjBz5iggqcH5lO0kZGevasu68PRSRS/AhU82GKN4flcvFcROJV3HazBBJn3OCckmt1L2o5oEc7sbW/hDv9o7/wCmocQ5HQ/kwgZIrpZJPMm+NnM3pCjcQm1gq8APH5cn+Wa17123xZXA3N6gQf0X6jqK5XQ/F8kVwLfynmZsfKo3FQCQQ5xkAZ4Y+/IrpdZvVVYi58thltjEbsFT2XOSPp9agov/ABOBUE13mudOuvIcQRPKf4WCFH1J7Cs9r0vI8U17DFIiSO1vCweYCNSzqcHAYAHgnPBqrHZ1D6pFFzK6r9CefwHNJaa2Zxm3ikdQcbm2xoevIYkkj7FJ56Vw2na3b+kpZuHaaww13hy9veSFBKqo21T6TgHPUdeRWj4lWaXWI4FSeWFILebyo7gW8MZ8+QNLKP0wAq4UdduKVhZ0N7dcxiW4RPNZkSO3XezsilnXzGB+VVJJ2pjHWuXbxcFs5722smRUjR4bm6YO8xeZIyQu8yBQGJzuxxiqelLFb67LtRvhZJbi2gb+5RXskcMlwqKOgbGzPvkdAcU/C/g6WXTZrcWMlvNNbBGup5GXzHWZGVFiOWRAuTnaOV6c0WI6K1gnnvZbLUGimdYFure4gQwvHufy2VT1HPvnOOc5wMq1lJaVdwkWORo0mA2iYLwzBenDblJHBKkjirz2EyzSI9wJb65jRJ5Yl2JZ2SE+iIEkiR2JCk85y2PRzpTaYiIqIoVUUKoHQKBgAfdVRE0ZFIWqxJFiqr1ZA/fSh6gzTlNIC/FJVmOas6Jq0rW33UikWIpqsC4qJ7YqKqvcimot6HdF0z0Vn/GCiq+Ni5oxRqpxUMV0zNVUpVm09JrscIxTo5lJt9llrfPUnP21m3duXb0jIA5Na3mAigZxhRWUZuJbimYL2DgZxUPlHGccV1C2Rxyaz9T03aMjOAORW8M1umZyhSsyYE9QrqILUMgrmAK3tOuyoAalnT6aHiaHzWihcYyfasoWhOcjH0rpVYHmoJUXNYRytGrgmY8KbTS+bzUlzHzxVbYaTlYqomM1N8ymbKNlQBMj1ZjkqktTxvUsZ1HgizRZZp3KhmxGgOM7QqEkc9zx91afj658rT5ZwsZkhUNG0i71UsyqSRkZ4PT6U/wWg8gkDkscnue3P4UeMZbV7V4bm4SFXC59S78Kyt6VOST6cdD1rF7NVo81u7ia5Fqszwzwlr8o8ztZW0sET2yxzyJFgMAWkCr3Bzn3sWunzNfzt5RlhN1q8UZiQl4riSMKGnYA/m2Uso6AE89q3da8VWN26Mtk980W7y2aPEK7tuf3zj9Feq9qkbXNQm6GC0U8+lfOl5+p9OaVDIrL8nTDTIkWRoromymllnPm+W1sFZYgAduxDkBc465JouNAs5JY2uLl9QugojKRSxR79kkkwLxRuoCrkj1Nj0r3PKP4dWTBuZprpv747CP7o1OB/LW5pdvFAMRRogPXaoXPbnHXoKdASwiVVKxRwWylmc9ZXLOSzMVTYoYkkk7mznvVK5ty/wC+yyy5/RLeWn7EQUEfrbqt3F5k1UMmapIYlpAkYxGioPZVCj7cAVHcymrcC1K8I7Yp2I56ZDUDWxrpZLUFTgc1VhtwOtMloxY7Bj2p/wACc4roDFxTFUe1AcTLTTsGtaxULVaR8HJ6VXubkfonmqUWwtIvajfqOvP0HWuelkBORnn3pZQSf+NNjj56iuvHBRRhOTkxMUVdMq/wR+FFXyf0Kjn3TFICavRpk89KsRWi9SKmWRLZKg3oq24JAzVxWxT2bsq4FKoz1/GuVyTN0qF3k1DdhiMYq3FjPFTlf64pKVMdWYMGiseSMUXFiV5J4roDNx9apXYzxWqytvslwSXRiC7wBThdZqGeM56dKnt7F2AIU46ZrocY1Zkmx2+nxx5p09o69Rx9KjTcBkK2DnB2nH15+8fjWXFPQ7+ywIVqVLZTVH1MeFbPsATU1urMe4H2Uni6GpEz2VRvABVtlIHQ/Tg89qrOrHopPfgHp3NYUWzkvFWoSxzwqk0yoysSiyuqAggZAUjrmszwZAJbmQylpNi5AdiwzvHXPJH06Vd8YW7+dC2xtoVgW2naCWGATjAql4I4mlzx6O/GfWOmaya/ItP8T0Zbzinrd1lKw9x+Iq2ls/8ABb9k1dE2acF0Pepzfe1ZSwN/Bb8DU8cLex/A0qKTLBlJqSJqhS2b2NXI7bHWgZagNSyy/dVfzQKgvrkFTgj7PehRtlXRai1BT098UBgcmsNroKOuKZDqBOa1eJ7RHP0zaur9RxWSdVOajZC/U1FcIoHHJ96uEI6IlJkySSOTwTW3ZW2F5ABrAt7x1HpOBT01F89SaqeOT6QozS2btxah+OlZF3YlO9TxanleetQ3N3uFTjU4uipOLRSzRU4IorpswonurBk7VWSNq66dh0wPsqrhc8jB7V53Kzq4mNHYyccdaW7tGQEvhVUElicKABkkk8AV0kBzgntRqenrNGVb+KQeMhlYMjDPGQyqeQRxyCKmyuJxk1ti2kvLhH+GhTzFgBKSTgEYZ+hROQQhwT1bA4LtJu7KaVYpLCa3lkiM0CyMcXChd2I3STG7HY4rU8RGS60+7tQoN0YSAikASgsuJIyx+U9wTlTwc5Utm6dpN7PcWUs1r8PHp8LhVMqPJcSmJYwBs4RfQOv/AOSwKVtrVibe5uJLGeFLZ/KbMzMXm3BTCoWX5gSMk8YPWritaxxTS3dhc2iwosmXmkcSB22qsbJLgvuwNpx8wqppOkXQs76KfTWkE901z5TTxLvSV1LKjq3pkTaGB4z2rPtvAF3Ja3sUcctvC6wtbW1xMsjedE4djlfSikArz1yM9KQGvpT2cs4hmsbi1leJpohNNL+ejUZbaVl4YDnaag0PWbG4e3U2t7Al0WWCV55/KdlzlcpOcHII6da0Etry+vreea1a1S0hn4d0ZpZpo9hVAp+QdcmsPwt4NurRtNmkilmCeaktu7hvg2d2C3EK7tuNuCQMnknqRh2wNG31S0b4vdZ3sfwaM8xe5lOCoyIxi4PqZckduDzUh1iOSCW5MWrW0McPng+btjkUlcCLLnkhsgZAwDVaLTrtxrIazmj+NRnhy0RyyxmMR+lj6m3ZHbiq1h4ZkGm3cCafdwzyWQQvJMHSaRSmVjTeQmTubtwMUgNG01W3lS1aO41N/iluCirOCytbJveNxn5z0AGckjsc1BpmqrPOYB+7aOhUSl2ULDuUsplw5KAge1PsfAs9vq9nLGjfDFHlkAxtguHtfKlyM8bmWM8d8+1dDoOjSpqOqyNGypMbXymOMSbIGVtv2EgUAc7oWoC7CtG2srEUkcTvt8nEYYkbw55ypUfXijQdegneBTcapCLjIgknBWKVum1HVyC2ePt+6qv5PvDjwIqSWF7HP5NwrTNL/a+WVyoEW/AJG1enXml0PRLy4tNNsWs5YFtJ4557iUoq4jZ2CxKCWJO/GccY9uaAPQ5NGV4Xt3ZpVMJQl2JYkO+CW55BA55xgV4prGjtbTPE/Veh7MvZh9CK98a0RvnUMfV1APBYnFec+ONHjYysqhGiiDjC4DZlRNpPfqT9PvoA8wm1BI2IPm+gAsVyQoPIOc8V2Oja6j4jZtWmm2+Zi2dpB5ZOA2Cdw6gH7R74rhtS05zLL+blYMiBCnCkhR82eozVlIJEnjd45nAhRX8hzGS2csu5SOMf7KAPTnu7ZDcB59URra2junV5trFJFBCqM/OCQpBxhuM063v7d/hxHNqkjXMEtxGqzgsEiBJVhn5ywKgDOT371S8SeHZbyaxlto3MFzBDb3WeTHFHcQzYlOfmGGUnnlDVrwP4YuLS9u5ZYZDFaxyxWYAGZY3uJbjEeTgnovOPmAoAgTxBbtaS3JbVxFFIkTb5VBd3YoVX1YO043ZIxkda3PEa21jHEXW8l8yVIEWK5nLs7A7RgzKOduOO5HFcmuhXb6Jc2/wdwsvxizqrKo3pJMHO3DdVC8/aMZra8U3N1dxW7rp9yjW9/BMY2MW941EjMVw2OCAOe7CgAOsWLQXMrpfI9oFM9vJPcpOoYgKdpmwQc9c/7Mw/GWq201zLZ6lFHEiPmWeZfNDuFHl/n8HG4E5xxUGr+Hbu7TUrprdoXntore3tiyNKwSRGLvtO0H08DPTPsMwf2NSNpd5DDYXMM0kUA/OziUTOkqkhAXITHqPbj7KdsC9a3li/nrJbX0MkFu10Y5ZpgzwqPmQiYg9hzjr9DhtlPavBJcGx1CKFLdrgSPcShJFUAhUImOWIOR2wDSReErmCS9Ty5blbqwaOK4eQPLE4iYfCuWYekt0IGOFz3xV0PwvKllcxDT5oZ3sZIjK1yjrNJhRsWPzCE3Nz2A24p8n9ipFnT723meKNIry0mnTzLZrmSSSC4AXcVGZGHKnPABHH6rTNAQ5VgUZcb1Y8jPQgjhlPOGHB+4gGm6Tdyvp3xEAtINNQO8kksbNK6RKgwEJ2J6Mkk9M1e1a5NzKrKuFQMseRhmDEFmbuM7Rhe3U8nC64ZOyJpUVYoxuwelCwerAqddOPcj7hUzWpjG5TuHfPBB/4V0816Znx/oRLFcZJqq8YzxU81znpTGbjinHl7B0Q7aKdilrUyN8T9zSmTdWck+cVbjevLOwtxrt6Urzn3qBpfrUTzUFC3NksmCyq2ORkA4J4OM9KrjTYTkbFDYqX4rg1SMp/r2qkSyOx0cFmDE8cDDt+PBq0+jJ0y3/qPn+dSQXGB0596T4kmrbtkpJIii0nafnkP08x8fzqo31q4b0tLz7SSY/nVrBvemnkiqUqdicejDQTKQQ0wIII/Oy9j7FsGtS21K8bJNw6/wCTFnj2/N1Jd8Zxx9Ouahs5u3Wqck1pEqNPZqRzzEDN1N9eIR/u6n8yTHNzcf8Awf0VVEtd3U4qveTBfTuye57VjSZpdGpEJDz8VcDP+L/0NIPN/wC9z/hbn/c1npeE9T2xT1uKVDs53xr45u7SaGKGbcJI2ZmkjiL5DkYG1QuMfSsrwVrc+oz3C3EhIEQOFSJM/nUOD6D3ANUvylyBry3/AMC3+sNVvyXDNzP2/ND/AFi1PsZ2114UQuWZ5SMDhWRcAAAcKmO3tUZ8IxYyJZgP1kJ/mVtSH0nHFUhLzg8YH8taqKZDdEdrcy28eyKeVVBJAxCeT1JJjyad/ZJcj/rEn7MH9HVe6VsZxgVnsTRxQmzZXxJdH+7v+xD/AEdEdwScs8zE9T8ROuT9iuAPuArKhQ5qYkj34qXFApGsrA/pzD/zNx/SU/cvd5f84uP6SslXPWh58DFNQtjcqL1zcJ+i0v8AnFx/SVXS693l/wA4n/8AvVLfVm3gHVjxW/xRiuzLm2+h08obu5HBw0srjIOQdrMQcEA/dTkvSOmKS8CcbagRcmqjGNCbdmjbbiea1hDuTBGfesa3cg1sQSECueb7NoooXGlEdAfspf3KPuK0jcHFIJc5zT+WQcEZLWDD2orXDCin80ifjRiIwqTeexpKKwKQCRvegSGiigY9VNOaT6UUUAQE0nm80UVSEWQ1PlxiiigZSkPNVFudp4pKK0RDJxqpAOO9UZLrmiiloTYC7PvT4r0iiikFnG+OZs3cBP8A2R/nmk/Jif7Zm/wX+8Wiis/2NFo9LW5AqtJIGOaKK1RLCRMis6WArRRQhMdHIRQ9xRRWsYp7M22hhmNMoordJLRk3ZMIDigjFFFZqTbNHFJCoMmript5H4UlFTkbLgurJYb3jBFWLec5oorBmll+OGnywe1FFZ2WR+X9aKKKdk0f/9k="/>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sv-SE"/>
          </a:p>
        </p:txBody>
      </p:sp>
      <p:sp>
        <p:nvSpPr>
          <p:cNvPr id="13" name="Title 1"/>
          <p:cNvSpPr>
            <a:spLocks noGrp="1"/>
          </p:cNvSpPr>
          <p:nvPr>
            <p:ph type="title"/>
          </p:nvPr>
        </p:nvSpPr>
        <p:spPr>
          <a:xfrm>
            <a:off x="0" y="0"/>
            <a:ext cx="9144000" cy="990000"/>
          </a:xfrm>
        </p:spPr>
        <p:txBody>
          <a:bodyPr/>
          <a:lstStyle/>
          <a:p>
            <a:pPr lvl="0"/>
            <a:r>
              <a:rPr lang="en-US" dirty="0" smtClean="0">
                <a:latin typeface="Cambria Math" pitchFamily="18" charset="0"/>
                <a:ea typeface="Cambria Math" pitchFamily="18" charset="0"/>
              </a:rPr>
              <a:t>Use cases</a:t>
            </a:r>
            <a:br>
              <a:rPr lang="en-US" dirty="0" smtClean="0">
                <a:latin typeface="Cambria Math" pitchFamily="18" charset="0"/>
                <a:ea typeface="Cambria Math" pitchFamily="18" charset="0"/>
              </a:rPr>
            </a:br>
            <a:endParaRPr lang="sv-SE" dirty="0">
              <a:latin typeface="Cambria Math" pitchFamily="18" charset="0"/>
              <a:ea typeface="Cambria Math" pitchFamily="18" charset="0"/>
            </a:endParaRPr>
          </a:p>
        </p:txBody>
      </p:sp>
      <p:sp>
        <p:nvSpPr>
          <p:cNvPr id="14" name="Content Placeholder 2"/>
          <p:cNvSpPr txBox="1">
            <a:spLocks/>
          </p:cNvSpPr>
          <p:nvPr/>
        </p:nvSpPr>
        <p:spPr>
          <a:xfrm>
            <a:off x="179512" y="553244"/>
            <a:ext cx="8640960" cy="4752528"/>
          </a:xfrm>
          <a:prstGeom prst="rect">
            <a:avLst/>
          </a:prstGeom>
          <a:noFill/>
          <a:ln w="9525">
            <a:noFill/>
            <a:miter lim="800000"/>
            <a:headEnd/>
            <a:tailEnd/>
          </a:ln>
        </p:spPr>
        <p:txBody>
          <a:bodyPr vert="horz" wrap="square" lIns="245434" tIns="30679" rIns="61358" bIns="30679" numCol="1" anchor="t" anchorCtr="0" compatLnSpc="1">
            <a:prstTxWarp prst="textNoShape">
              <a:avLst/>
            </a:prstTxWarp>
          </a:bodyPr>
          <a:lstStyle/>
          <a:p>
            <a:pPr marL="232693" marR="0" lvl="0" indent="-232693" algn="l" defTabSz="608790" rtl="0" eaLnBrk="1" fontAlgn="base" latinLnBrk="0" hangingPunct="1">
              <a:lnSpc>
                <a:spcPct val="100000"/>
              </a:lnSpc>
              <a:spcBef>
                <a:spcPct val="20000"/>
              </a:spcBef>
              <a:spcAft>
                <a:spcPct val="0"/>
              </a:spcAft>
              <a:buClr>
                <a:schemeClr val="tx2"/>
              </a:buClr>
              <a:buSzTx/>
              <a:buFont typeface="Wingdings" pitchFamily="2" charset="2"/>
              <a:buNone/>
              <a:tabLst/>
              <a:defRPr/>
            </a:pPr>
            <a:endParaRPr kumimoji="0" lang="sv-SE" sz="2000" b="0" i="0" u="none" strike="noStrike" kern="1200" cap="none" spc="0" normalizeH="0" baseline="0" noProof="0" dirty="0" smtClean="0">
              <a:ln>
                <a:noFill/>
              </a:ln>
              <a:solidFill>
                <a:schemeClr val="tx1"/>
              </a:solidFill>
              <a:effectLst/>
              <a:uLnTx/>
              <a:uFillTx/>
              <a:latin typeface="+mn-lt"/>
              <a:ea typeface="+mn-ea"/>
              <a:cs typeface="+mn-cs"/>
            </a:endParaRPr>
          </a:p>
          <a:p>
            <a:pPr marL="232693" lvl="0" indent="-232693" defTabSz="608790" fontAlgn="base">
              <a:spcBef>
                <a:spcPct val="20000"/>
              </a:spcBef>
              <a:spcAft>
                <a:spcPct val="0"/>
              </a:spcAft>
              <a:buClr>
                <a:schemeClr val="tx2"/>
              </a:buClr>
              <a:buFont typeface="Wingdings" pitchFamily="2" charset="2"/>
              <a:buChar char="§"/>
            </a:pPr>
            <a:r>
              <a:rPr lang="en-US" sz="1600" dirty="0" smtClean="0">
                <a:cs typeface="Calibri" pitchFamily="34" charset="0"/>
              </a:rPr>
              <a:t>Following use cases we have implemented</a:t>
            </a:r>
            <a:r>
              <a:rPr lang="en-US" sz="1600" dirty="0" smtClean="0">
                <a:latin typeface="Calibri" pitchFamily="34" charset="0"/>
                <a:cs typeface="Calibri" pitchFamily="34" charset="0"/>
              </a:rPr>
              <a:t>.</a:t>
            </a:r>
          </a:p>
          <a:p>
            <a:pPr marL="232693" lvl="0" indent="-232693" defTabSz="608790" fontAlgn="base">
              <a:spcBef>
                <a:spcPct val="20000"/>
              </a:spcBef>
              <a:spcAft>
                <a:spcPct val="0"/>
              </a:spcAft>
              <a:buClr>
                <a:schemeClr val="tx2"/>
              </a:buClr>
              <a:buFont typeface="Wingdings" pitchFamily="2" charset="2"/>
              <a:buChar char="§"/>
            </a:pPr>
            <a:endParaRPr lang="en-US" sz="1000" b="1" dirty="0" smtClean="0">
              <a:latin typeface="Calibri" pitchFamily="34" charset="0"/>
              <a:cs typeface="Calibri" pitchFamily="34" charset="0"/>
            </a:endParaRPr>
          </a:p>
          <a:p>
            <a:pPr marL="460375" indent="-231775" defTabSz="608790" fontAlgn="base">
              <a:spcBef>
                <a:spcPct val="20000"/>
              </a:spcBef>
              <a:spcAft>
                <a:spcPct val="0"/>
              </a:spcAft>
              <a:buClr>
                <a:schemeClr val="tx2"/>
              </a:buClr>
              <a:buFont typeface="Wingdings" pitchFamily="2" charset="2"/>
              <a:buChar char="ü"/>
            </a:pPr>
            <a:r>
              <a:rPr lang="en-US" sz="1200" dirty="0" smtClean="0"/>
              <a:t>Checking products by Browsing Site</a:t>
            </a:r>
          </a:p>
          <a:p>
            <a:pPr marL="460375" indent="-231775" defTabSz="608790" fontAlgn="base">
              <a:spcBef>
                <a:spcPct val="20000"/>
              </a:spcBef>
              <a:spcAft>
                <a:spcPct val="0"/>
              </a:spcAft>
              <a:buClr>
                <a:schemeClr val="tx2"/>
              </a:buClr>
              <a:buFont typeface="Wingdings" pitchFamily="2" charset="2"/>
              <a:buChar char="ü"/>
            </a:pPr>
            <a:r>
              <a:rPr lang="en-US" sz="1200" dirty="0" smtClean="0"/>
              <a:t>Searching products through search</a:t>
            </a:r>
          </a:p>
          <a:p>
            <a:pPr marL="460375" indent="-231775" defTabSz="608790" fontAlgn="base">
              <a:spcBef>
                <a:spcPct val="20000"/>
              </a:spcBef>
              <a:spcAft>
                <a:spcPct val="0"/>
              </a:spcAft>
              <a:buClr>
                <a:schemeClr val="tx2"/>
              </a:buClr>
              <a:buFont typeface="Wingdings" pitchFamily="2" charset="2"/>
              <a:buChar char="ü"/>
            </a:pPr>
            <a:r>
              <a:rPr lang="en-US" sz="1200" dirty="0" smtClean="0"/>
              <a:t>Adding Item in cart</a:t>
            </a:r>
          </a:p>
          <a:p>
            <a:pPr marL="460375" indent="-231775" defTabSz="608790" fontAlgn="base">
              <a:spcBef>
                <a:spcPct val="20000"/>
              </a:spcBef>
              <a:spcAft>
                <a:spcPct val="0"/>
              </a:spcAft>
              <a:buClr>
                <a:schemeClr val="tx2"/>
              </a:buClr>
              <a:buFont typeface="Wingdings" pitchFamily="2" charset="2"/>
              <a:buChar char="ü"/>
            </a:pPr>
            <a:r>
              <a:rPr lang="en-US" sz="1200" dirty="0" smtClean="0"/>
              <a:t>Modifying quantity of items in cart</a:t>
            </a:r>
          </a:p>
          <a:p>
            <a:pPr marL="460375" indent="-231775" defTabSz="608790" fontAlgn="base">
              <a:spcBef>
                <a:spcPct val="20000"/>
              </a:spcBef>
              <a:spcAft>
                <a:spcPct val="0"/>
              </a:spcAft>
              <a:buClr>
                <a:schemeClr val="tx2"/>
              </a:buClr>
              <a:buFont typeface="Wingdings" pitchFamily="2" charset="2"/>
              <a:buChar char="ü"/>
            </a:pPr>
            <a:r>
              <a:rPr lang="en-US" sz="1200" dirty="0" smtClean="0"/>
              <a:t>Clear Cart</a:t>
            </a:r>
            <a:endParaRPr lang="en-US" sz="1200" b="1" dirty="0" smtClean="0"/>
          </a:p>
          <a:p>
            <a:pPr marL="460375" indent="-231775" defTabSz="608790" fontAlgn="base">
              <a:spcBef>
                <a:spcPct val="20000"/>
              </a:spcBef>
              <a:spcAft>
                <a:spcPct val="0"/>
              </a:spcAft>
              <a:buClr>
                <a:schemeClr val="tx2"/>
              </a:buClr>
              <a:buFont typeface="Wingdings" pitchFamily="2" charset="2"/>
              <a:buChar char="ü"/>
            </a:pPr>
            <a:r>
              <a:rPr lang="en-US" sz="1200" dirty="0" smtClean="0"/>
              <a:t>Continue shopping (after adding items in cart)</a:t>
            </a:r>
          </a:p>
          <a:p>
            <a:pPr marL="460375" indent="-231775" defTabSz="608790" fontAlgn="base">
              <a:spcBef>
                <a:spcPct val="20000"/>
              </a:spcBef>
              <a:spcAft>
                <a:spcPct val="0"/>
              </a:spcAft>
              <a:buClr>
                <a:schemeClr val="tx2"/>
              </a:buClr>
              <a:buFont typeface="Wingdings" pitchFamily="2" charset="2"/>
              <a:buChar char="ü"/>
            </a:pPr>
            <a:r>
              <a:rPr lang="en-US" sz="1200" dirty="0" smtClean="0"/>
              <a:t>Continue shopping (after placing orders)</a:t>
            </a:r>
          </a:p>
          <a:p>
            <a:pPr marL="460375" indent="-231775" defTabSz="608790" fontAlgn="base">
              <a:spcBef>
                <a:spcPct val="20000"/>
              </a:spcBef>
              <a:spcAft>
                <a:spcPct val="0"/>
              </a:spcAft>
              <a:buClr>
                <a:schemeClr val="tx2"/>
              </a:buClr>
              <a:buFont typeface="Wingdings" pitchFamily="2" charset="2"/>
              <a:buChar char="ü"/>
            </a:pPr>
            <a:r>
              <a:rPr lang="en-US" sz="1200" dirty="0" smtClean="0"/>
              <a:t>Placing Order (Complete Check out process)</a:t>
            </a:r>
          </a:p>
          <a:p>
            <a:pPr marL="460375" indent="-231775" defTabSz="608790" fontAlgn="base">
              <a:spcBef>
                <a:spcPct val="20000"/>
              </a:spcBef>
              <a:spcAft>
                <a:spcPct val="0"/>
              </a:spcAft>
              <a:buClr>
                <a:schemeClr val="tx2"/>
              </a:buClr>
              <a:buFont typeface="Wingdings" pitchFamily="2" charset="2"/>
              <a:buChar char="ü"/>
            </a:pPr>
            <a:r>
              <a:rPr lang="en-US" sz="1200" dirty="0" smtClean="0"/>
              <a:t>View Order History</a:t>
            </a:r>
          </a:p>
          <a:p>
            <a:pPr marL="460375" indent="-231775" defTabSz="608790" fontAlgn="base">
              <a:spcBef>
                <a:spcPct val="20000"/>
              </a:spcBef>
              <a:spcAft>
                <a:spcPct val="0"/>
              </a:spcAft>
              <a:buClr>
                <a:schemeClr val="tx2"/>
              </a:buClr>
              <a:buFont typeface="Wingdings" pitchFamily="2" charset="2"/>
              <a:buChar char="ü"/>
            </a:pPr>
            <a:r>
              <a:rPr lang="en-US" sz="1200" dirty="0" smtClean="0"/>
              <a:t>Early </a:t>
            </a:r>
            <a:r>
              <a:rPr lang="en-US" sz="1200" dirty="0" smtClean="0"/>
              <a:t>Login</a:t>
            </a:r>
          </a:p>
          <a:p>
            <a:pPr marL="460375" indent="-231775" defTabSz="608790" fontAlgn="base">
              <a:spcBef>
                <a:spcPct val="20000"/>
              </a:spcBef>
              <a:spcAft>
                <a:spcPct val="0"/>
              </a:spcAft>
              <a:buClr>
                <a:schemeClr val="tx2"/>
              </a:buClr>
              <a:buFont typeface="Wingdings" pitchFamily="2" charset="2"/>
              <a:buChar char="ü"/>
            </a:pPr>
            <a:r>
              <a:rPr lang="en-US" sz="1200" dirty="0" smtClean="0"/>
              <a:t>OMS ( Order Management Service)</a:t>
            </a:r>
          </a:p>
          <a:p>
            <a:pPr marL="850001" lvl="1" indent="-231775" defTabSz="608790" fontAlgn="base">
              <a:spcBef>
                <a:spcPct val="20000"/>
              </a:spcBef>
              <a:spcAft>
                <a:spcPct val="0"/>
              </a:spcAft>
              <a:buClr>
                <a:schemeClr val="tx2"/>
              </a:buClr>
              <a:buFont typeface="Wingdings" pitchFamily="2" charset="2"/>
              <a:buChar char="ü"/>
            </a:pPr>
            <a:r>
              <a:rPr lang="en-GB" sz="1200" dirty="0" smtClean="0"/>
              <a:t>It allows you to view and manage customer orders</a:t>
            </a:r>
          </a:p>
          <a:p>
            <a:pPr marL="850001" lvl="1" indent="-231775" defTabSz="608790" fontAlgn="base">
              <a:spcBef>
                <a:spcPct val="20000"/>
              </a:spcBef>
              <a:spcAft>
                <a:spcPct val="0"/>
              </a:spcAft>
              <a:buClr>
                <a:schemeClr val="tx2"/>
              </a:buClr>
              <a:buFont typeface="Wingdings" pitchFamily="2" charset="2"/>
              <a:buChar char="ü"/>
            </a:pPr>
            <a:r>
              <a:rPr lang="en-GB" sz="1200" dirty="0" smtClean="0"/>
              <a:t>Review and edit shipping information</a:t>
            </a:r>
          </a:p>
          <a:p>
            <a:pPr marL="850001" lvl="1" indent="-231775" defTabSz="608790" fontAlgn="base">
              <a:spcBef>
                <a:spcPct val="20000"/>
              </a:spcBef>
              <a:spcAft>
                <a:spcPct val="0"/>
              </a:spcAft>
              <a:buClr>
                <a:schemeClr val="tx2"/>
              </a:buClr>
              <a:buFont typeface="Wingdings" pitchFamily="2" charset="2"/>
              <a:buChar char="ü"/>
            </a:pPr>
            <a:r>
              <a:rPr lang="en-GB" sz="1200" dirty="0" smtClean="0"/>
              <a:t>Manage returns and refunds</a:t>
            </a:r>
          </a:p>
          <a:p>
            <a:pPr marL="850001" lvl="1" indent="-231775" defTabSz="608790" fontAlgn="base">
              <a:spcBef>
                <a:spcPct val="20000"/>
              </a:spcBef>
              <a:spcAft>
                <a:spcPct val="0"/>
              </a:spcAft>
              <a:buClr>
                <a:schemeClr val="tx2"/>
              </a:buClr>
              <a:buFont typeface="Wingdings" pitchFamily="2" charset="2"/>
              <a:buChar char="ü"/>
            </a:pPr>
            <a:r>
              <a:rPr lang="en-GB" sz="1200" dirty="0" smtClean="0"/>
              <a:t>Search for and view your inventory information.</a:t>
            </a:r>
          </a:p>
          <a:p>
            <a:pPr marL="463550" lvl="1" indent="-238125" defTabSz="608790" fontAlgn="base">
              <a:spcBef>
                <a:spcPct val="20000"/>
              </a:spcBef>
              <a:spcAft>
                <a:spcPct val="0"/>
              </a:spcAft>
              <a:buClr>
                <a:schemeClr val="tx2"/>
              </a:buClr>
              <a:buFont typeface="Wingdings" pitchFamily="2" charset="2"/>
              <a:buChar char="ü"/>
            </a:pPr>
            <a:r>
              <a:rPr lang="en-GB" sz="1200" dirty="0" smtClean="0"/>
              <a:t>BrainTree-PayPal</a:t>
            </a:r>
          </a:p>
          <a:p>
            <a:pPr marL="853176" lvl="2" indent="-238125" defTabSz="608790" fontAlgn="base">
              <a:spcBef>
                <a:spcPct val="20000"/>
              </a:spcBef>
              <a:spcAft>
                <a:spcPct val="0"/>
              </a:spcAft>
              <a:buClr>
                <a:schemeClr val="tx2"/>
              </a:buClr>
              <a:buFont typeface="Wingdings" pitchFamily="2" charset="2"/>
              <a:buChar char="ü"/>
            </a:pPr>
            <a:r>
              <a:rPr lang="en-GB" sz="1200" dirty="0" smtClean="0"/>
              <a:t>Checkout using </a:t>
            </a:r>
            <a:r>
              <a:rPr lang="en-GB" sz="1200" dirty="0"/>
              <a:t>P</a:t>
            </a:r>
            <a:r>
              <a:rPr lang="en-GB" sz="1200" dirty="0" smtClean="0"/>
              <a:t>ayPal</a:t>
            </a:r>
          </a:p>
          <a:p>
            <a:pPr marL="850001" lvl="1" indent="-231775" defTabSz="608790" fontAlgn="base">
              <a:spcBef>
                <a:spcPct val="20000"/>
              </a:spcBef>
              <a:spcAft>
                <a:spcPct val="0"/>
              </a:spcAft>
              <a:buClr>
                <a:schemeClr val="tx2"/>
              </a:buClr>
              <a:buFont typeface="Wingdings" pitchFamily="2" charset="2"/>
              <a:buChar char="ü"/>
            </a:pPr>
            <a:endParaRPr lang="en-US" sz="1200" dirty="0"/>
          </a:p>
          <a:p>
            <a:pPr marL="850001" lvl="1" indent="-231775" defTabSz="608790" fontAlgn="base">
              <a:spcBef>
                <a:spcPct val="20000"/>
              </a:spcBef>
              <a:spcAft>
                <a:spcPct val="0"/>
              </a:spcAft>
              <a:buClr>
                <a:schemeClr val="tx2"/>
              </a:buClr>
              <a:buFont typeface="Wingdings" pitchFamily="2" charset="2"/>
              <a:buChar char="ü"/>
            </a:pPr>
            <a:endParaRPr lang="en-US" sz="1200" dirty="0" smtClean="0"/>
          </a:p>
          <a:p>
            <a:pPr marL="228600" defTabSz="608790" fontAlgn="base">
              <a:spcBef>
                <a:spcPct val="20000"/>
              </a:spcBef>
              <a:spcAft>
                <a:spcPct val="0"/>
              </a:spcAft>
              <a:buClr>
                <a:schemeClr val="tx2"/>
              </a:buClr>
            </a:pPr>
            <a:endParaRPr lang="en-US" sz="1200" dirty="0" smtClean="0"/>
          </a:p>
          <a:p>
            <a:pPr marL="460375" indent="-231775" defTabSz="608790" fontAlgn="base">
              <a:spcBef>
                <a:spcPct val="20000"/>
              </a:spcBef>
              <a:spcAft>
                <a:spcPct val="0"/>
              </a:spcAft>
              <a:buClr>
                <a:schemeClr val="tx2"/>
              </a:buClr>
              <a:buFont typeface="Wingdings" pitchFamily="2" charset="2"/>
              <a:buChar char="ü"/>
            </a:pPr>
            <a:endParaRPr lang="en-US" sz="1400" dirty="0" smtClean="0"/>
          </a:p>
          <a:p>
            <a:pPr marL="460375" lvl="0" indent="-231775" defTabSz="608790" fontAlgn="base">
              <a:spcBef>
                <a:spcPct val="20000"/>
              </a:spcBef>
              <a:spcAft>
                <a:spcPct val="0"/>
              </a:spcAft>
              <a:buClr>
                <a:schemeClr val="tx2"/>
              </a:buClr>
            </a:pPr>
            <a:endParaRPr lang="sv-SE" sz="1600" dirty="0" smtClean="0">
              <a:latin typeface="Calibri" pitchFamily="34" charset="0"/>
              <a:cs typeface="Calibri" pitchFamily="34" charset="0"/>
            </a:endParaRPr>
          </a:p>
          <a:p>
            <a:pPr marL="460375" lvl="0" indent="-231775" defTabSz="608790" fontAlgn="base">
              <a:spcBef>
                <a:spcPct val="20000"/>
              </a:spcBef>
              <a:spcAft>
                <a:spcPct val="0"/>
              </a:spcAft>
              <a:buClr>
                <a:schemeClr val="tx2"/>
              </a:buClr>
              <a:buFont typeface="Wingdings" pitchFamily="2" charset="2"/>
              <a:buChar char="ü"/>
            </a:pPr>
            <a:endParaRPr kumimoji="0" lang="sv-SE" sz="1600" b="0" i="0" u="none" strike="noStrike" kern="1200" cap="none" spc="0" normalizeH="0" baseline="0" noProof="0" dirty="0" smtClean="0">
              <a:ln>
                <a:noFill/>
              </a:ln>
              <a:solidFill>
                <a:schemeClr val="tx1"/>
              </a:solidFill>
              <a:effectLst/>
              <a:uLnTx/>
              <a:uFillTx/>
              <a:latin typeface="Calibri" pitchFamily="34" charset="0"/>
              <a:cs typeface="Calibri" pitchFamily="34" charset="0"/>
            </a:endParaRPr>
          </a:p>
        </p:txBody>
      </p:sp>
      <p:sp>
        <p:nvSpPr>
          <p:cNvPr id="7" name="Slide Number Placeholder 6"/>
          <p:cNvSpPr>
            <a:spLocks noGrp="1"/>
          </p:cNvSpPr>
          <p:nvPr>
            <p:ph type="sldNum" sz="quarter" idx="4"/>
          </p:nvPr>
        </p:nvSpPr>
        <p:spPr>
          <a:xfrm>
            <a:off x="8748464" y="5305772"/>
            <a:ext cx="153329" cy="184731"/>
          </a:xfrm>
        </p:spPr>
        <p:txBody>
          <a:bodyPr/>
          <a:lstStyle/>
          <a:p>
            <a:pPr>
              <a:defRPr/>
            </a:pPr>
            <a:fld id="{9D48B0A8-A3BB-4090-A486-05597CC74740}" type="slidenum">
              <a:rPr lang="en-US" sz="1400" noProof="0" smtClean="0">
                <a:latin typeface="Calibri" pitchFamily="34" charset="0"/>
                <a:cs typeface="Calibri" pitchFamily="34" charset="0"/>
              </a:rPr>
              <a:pPr>
                <a:defRPr/>
              </a:pPr>
              <a:t>3</a:t>
            </a:fld>
            <a:endParaRPr lang="en-US" sz="1400" noProof="0" dirty="0">
              <a:latin typeface="Calibri" pitchFamily="34" charset="0"/>
              <a:cs typeface="Calibri" pitchFamily="34" charset="0"/>
            </a:endParaRPr>
          </a:p>
        </p:txBody>
      </p:sp>
    </p:spTree>
    <p:extLst>
      <p:ext uri="{BB962C8B-B14F-4D97-AF65-F5344CB8AC3E}">
        <p14:creationId xmlns:p14="http://schemas.microsoft.com/office/powerpoint/2010/main" val="1549128305"/>
      </p:ext>
    </p:extLst>
  </p:cSld>
  <p:clrMapOvr>
    <a:masterClrMapping/>
  </p:clrMapOvr>
  <p:transition spd="med">
    <p:push dir="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67300"/>
            <a:ext cx="9144000" cy="990000"/>
          </a:xfrm>
        </p:spPr>
        <p:txBody>
          <a:bodyPr/>
          <a:lstStyle/>
          <a:p>
            <a:pPr marL="608790" lvl="2" indent="-608790" algn="l" defTabSz="779252" rtl="0" fontAlgn="base">
              <a:lnSpc>
                <a:spcPct val="90000"/>
              </a:lnSpc>
              <a:spcBef>
                <a:spcPct val="0"/>
              </a:spcBef>
              <a:spcAft>
                <a:spcPct val="0"/>
              </a:spcAft>
            </a:pPr>
            <a:r>
              <a:rPr lang="en-GB" sz="2600" b="1" kern="1200" dirty="0" smtClean="0">
                <a:solidFill>
                  <a:schemeClr val="tx2"/>
                </a:solidFill>
                <a:latin typeface="Cambria Math" pitchFamily="18" charset="0"/>
                <a:ea typeface="Cambria Math" pitchFamily="18" charset="0"/>
                <a:cs typeface="+mj-cs"/>
              </a:rPr>
              <a:t/>
            </a:r>
            <a:br>
              <a:rPr lang="en-GB" sz="2600" b="1" kern="1200" dirty="0" smtClean="0">
                <a:solidFill>
                  <a:schemeClr val="tx2"/>
                </a:solidFill>
                <a:latin typeface="Cambria Math" pitchFamily="18" charset="0"/>
                <a:ea typeface="Cambria Math" pitchFamily="18" charset="0"/>
                <a:cs typeface="+mj-cs"/>
              </a:rPr>
            </a:br>
            <a:r>
              <a:rPr lang="en-GB" sz="2600" b="1" kern="1200" dirty="0" smtClean="0">
                <a:solidFill>
                  <a:schemeClr val="tx2"/>
                </a:solidFill>
                <a:latin typeface="Cambria Math" pitchFamily="18" charset="0"/>
                <a:ea typeface="Cambria Math" pitchFamily="18" charset="0"/>
                <a:cs typeface="+mj-cs"/>
              </a:rPr>
              <a:t>Impexes</a:t>
            </a:r>
            <a:r>
              <a:rPr lang="en-US" sz="2600" b="1" kern="1200" dirty="0">
                <a:solidFill>
                  <a:schemeClr val="tx2"/>
                </a:solidFill>
                <a:latin typeface="Cambria Math" pitchFamily="18" charset="0"/>
                <a:ea typeface="Cambria Math" pitchFamily="18" charset="0"/>
                <a:cs typeface="+mj-cs"/>
              </a:rPr>
              <a:t/>
            </a:r>
            <a:br>
              <a:rPr lang="en-US" sz="2600" b="1" kern="1200" dirty="0">
                <a:solidFill>
                  <a:schemeClr val="tx2"/>
                </a:solidFill>
                <a:latin typeface="Cambria Math" pitchFamily="18" charset="0"/>
                <a:ea typeface="Cambria Math" pitchFamily="18" charset="0"/>
                <a:cs typeface="+mj-cs"/>
              </a:rPr>
            </a:br>
            <a:endParaRPr lang="en-US" sz="2600" b="1" kern="1200" dirty="0">
              <a:solidFill>
                <a:schemeClr val="tx2"/>
              </a:solidFill>
              <a:latin typeface="Cambria Math" pitchFamily="18" charset="0"/>
              <a:ea typeface="Cambria Math" pitchFamily="18" charset="0"/>
              <a:cs typeface="+mj-cs"/>
            </a:endParaRPr>
          </a:p>
        </p:txBody>
      </p:sp>
      <p:sp>
        <p:nvSpPr>
          <p:cNvPr id="4" name="Slide Number Placeholder 3"/>
          <p:cNvSpPr>
            <a:spLocks noGrp="1"/>
          </p:cNvSpPr>
          <p:nvPr>
            <p:ph type="sldNum" sz="quarter" idx="4"/>
          </p:nvPr>
        </p:nvSpPr>
        <p:spPr/>
        <p:txBody>
          <a:bodyPr/>
          <a:lstStyle/>
          <a:p>
            <a:pPr>
              <a:defRPr/>
            </a:pPr>
            <a:fld id="{9D48B0A8-A3BB-4090-A486-05597CC74740}" type="slidenum">
              <a:rPr lang="en-US" noProof="0" smtClean="0"/>
              <a:pPr>
                <a:defRPr/>
              </a:pPr>
              <a:t>30</a:t>
            </a:fld>
            <a:endParaRPr lang="en-US" noProof="0" dirty="0"/>
          </a:p>
        </p:txBody>
      </p:sp>
      <p:sp>
        <p:nvSpPr>
          <p:cNvPr id="5" name="Slide Number Placeholder 3"/>
          <p:cNvSpPr txBox="1">
            <a:spLocks/>
          </p:cNvSpPr>
          <p:nvPr/>
        </p:nvSpPr>
        <p:spPr bwMode="auto">
          <a:xfrm>
            <a:off x="8676328" y="5331197"/>
            <a:ext cx="244700" cy="184731"/>
          </a:xfrm>
          <a:prstGeom prst="rect">
            <a:avLst/>
          </a:prstGeom>
          <a:noFill/>
          <a:ln w="9525">
            <a:noFill/>
            <a:miter lim="800000"/>
            <a:headEnd/>
            <a:tailEnd/>
          </a:ln>
          <a:effectLst/>
        </p:spPr>
        <p:txBody>
          <a:bodyPr vert="horz" wrap="none" lIns="30679" tIns="0" rIns="30679" bIns="0" numCol="1" anchor="ctr" anchorCtr="0" compatLnSpc="1">
            <a:prstTxWarp prst="textNoShape">
              <a:avLst/>
            </a:prstTxWarp>
            <a:spAutoFit/>
          </a:bodyPr>
          <a:lstStyle>
            <a:defPPr>
              <a:defRPr lang="en-US"/>
            </a:defPPr>
            <a:lvl1pPr marL="0" algn="r" defTabSz="779252" rtl="0" eaLnBrk="0" latinLnBrk="0" hangingPunct="0">
              <a:lnSpc>
                <a:spcPct val="85000"/>
              </a:lnSpc>
              <a:defRPr sz="700" b="0" kern="1200">
                <a:solidFill>
                  <a:srgbClr val="000000"/>
                </a:solidFill>
                <a:latin typeface="Arial" charset="0"/>
                <a:ea typeface="+mn-ea"/>
                <a:cs typeface="Arial" charset="0"/>
              </a:defRPr>
            </a:lvl1pPr>
            <a:lvl2pPr marL="389626" algn="l" defTabSz="779252" rtl="0" eaLnBrk="1" latinLnBrk="0" hangingPunct="1">
              <a:defRPr sz="1500" kern="1200">
                <a:solidFill>
                  <a:schemeClr val="tx1"/>
                </a:solidFill>
                <a:latin typeface="+mn-lt"/>
                <a:ea typeface="+mn-ea"/>
                <a:cs typeface="+mn-cs"/>
              </a:defRPr>
            </a:lvl2pPr>
            <a:lvl3pPr marL="779252" algn="l" defTabSz="779252" rtl="0" eaLnBrk="1" latinLnBrk="0" hangingPunct="1">
              <a:defRPr sz="1500" kern="1200">
                <a:solidFill>
                  <a:schemeClr val="tx1"/>
                </a:solidFill>
                <a:latin typeface="+mn-lt"/>
                <a:ea typeface="+mn-ea"/>
                <a:cs typeface="+mn-cs"/>
              </a:defRPr>
            </a:lvl3pPr>
            <a:lvl4pPr marL="1168878" algn="l" defTabSz="779252" rtl="0" eaLnBrk="1" latinLnBrk="0" hangingPunct="1">
              <a:defRPr sz="1500" kern="1200">
                <a:solidFill>
                  <a:schemeClr val="tx1"/>
                </a:solidFill>
                <a:latin typeface="+mn-lt"/>
                <a:ea typeface="+mn-ea"/>
                <a:cs typeface="+mn-cs"/>
              </a:defRPr>
            </a:lvl4pPr>
            <a:lvl5pPr marL="1558503" algn="l" defTabSz="779252" rtl="0" eaLnBrk="1" latinLnBrk="0" hangingPunct="1">
              <a:defRPr sz="1500" kern="1200">
                <a:solidFill>
                  <a:schemeClr val="tx1"/>
                </a:solidFill>
                <a:latin typeface="+mn-lt"/>
                <a:ea typeface="+mn-ea"/>
                <a:cs typeface="+mn-cs"/>
              </a:defRPr>
            </a:lvl5pPr>
            <a:lvl6pPr marL="1948129" algn="l" defTabSz="779252" rtl="0" eaLnBrk="1" latinLnBrk="0" hangingPunct="1">
              <a:defRPr sz="1500" kern="1200">
                <a:solidFill>
                  <a:schemeClr val="tx1"/>
                </a:solidFill>
                <a:latin typeface="+mn-lt"/>
                <a:ea typeface="+mn-ea"/>
                <a:cs typeface="+mn-cs"/>
              </a:defRPr>
            </a:lvl6pPr>
            <a:lvl7pPr marL="2337755" algn="l" defTabSz="779252" rtl="0" eaLnBrk="1" latinLnBrk="0" hangingPunct="1">
              <a:defRPr sz="1500" kern="1200">
                <a:solidFill>
                  <a:schemeClr val="tx1"/>
                </a:solidFill>
                <a:latin typeface="+mn-lt"/>
                <a:ea typeface="+mn-ea"/>
                <a:cs typeface="+mn-cs"/>
              </a:defRPr>
            </a:lvl7pPr>
            <a:lvl8pPr marL="2727381" algn="l" defTabSz="779252" rtl="0" eaLnBrk="1" latinLnBrk="0" hangingPunct="1">
              <a:defRPr sz="1500" kern="1200">
                <a:solidFill>
                  <a:schemeClr val="tx1"/>
                </a:solidFill>
                <a:latin typeface="+mn-lt"/>
                <a:ea typeface="+mn-ea"/>
                <a:cs typeface="+mn-cs"/>
              </a:defRPr>
            </a:lvl8pPr>
            <a:lvl9pPr marL="3117007" algn="l" defTabSz="779252" rtl="0" eaLnBrk="1" latinLnBrk="0" hangingPunct="1">
              <a:defRPr sz="1500" kern="1200">
                <a:solidFill>
                  <a:schemeClr val="tx1"/>
                </a:solidFill>
                <a:latin typeface="+mn-lt"/>
                <a:ea typeface="+mn-ea"/>
                <a:cs typeface="+mn-cs"/>
              </a:defRPr>
            </a:lvl9pPr>
          </a:lstStyle>
          <a:p>
            <a:pPr>
              <a:defRPr/>
            </a:pPr>
            <a:fld id="{9D48B0A8-A3BB-4090-A486-05597CC74740}" type="slidenum">
              <a:rPr lang="en-US" sz="1400" smtClean="0">
                <a:latin typeface="Calibri" pitchFamily="34" charset="0"/>
                <a:cs typeface="Calibri" pitchFamily="34" charset="0"/>
              </a:rPr>
              <a:pPr>
                <a:defRPr/>
              </a:pPr>
              <a:t>30</a:t>
            </a:fld>
            <a:endParaRPr lang="en-US" sz="1400" dirty="0">
              <a:latin typeface="Calibri" pitchFamily="34" charset="0"/>
              <a:cs typeface="Calibri" pitchFamily="34" charset="0"/>
            </a:endParaRPr>
          </a:p>
        </p:txBody>
      </p:sp>
      <p:sp>
        <p:nvSpPr>
          <p:cNvPr id="7" name="Content Placeholder 2"/>
          <p:cNvSpPr txBox="1">
            <a:spLocks/>
          </p:cNvSpPr>
          <p:nvPr/>
        </p:nvSpPr>
        <p:spPr>
          <a:xfrm>
            <a:off x="500034" y="1071550"/>
            <a:ext cx="8001056" cy="357190"/>
          </a:xfrm>
          <a:prstGeom prst="rect">
            <a:avLst/>
          </a:prstGeom>
          <a:noFill/>
          <a:ln w="9525">
            <a:noFill/>
            <a:miter lim="800000"/>
            <a:headEnd/>
            <a:tailEnd/>
          </a:ln>
        </p:spPr>
        <p:txBody>
          <a:bodyPr vert="horz" wrap="square" lIns="245434" tIns="30679" rIns="61358" bIns="30679" numCol="1" anchor="t" anchorCtr="0" compatLnSpc="1">
            <a:prstTxWarp prst="textNoShape">
              <a:avLst/>
            </a:prstTxWarp>
          </a:bodyPr>
          <a:lstStyle/>
          <a:p>
            <a:pPr marL="457200" lvl="2" indent="-231775" defTabSz="608790" fontAlgn="base">
              <a:spcBef>
                <a:spcPct val="20000"/>
              </a:spcBef>
              <a:spcAft>
                <a:spcPct val="0"/>
              </a:spcAft>
              <a:buClr>
                <a:srgbClr val="009BCC"/>
              </a:buClr>
              <a:buFont typeface="Wingdings" pitchFamily="2" charset="2"/>
              <a:buChar char="Ø"/>
            </a:pPr>
            <a:r>
              <a:rPr lang="sv-SE" sz="1400" dirty="0" smtClean="0">
                <a:cs typeface="Calibri" pitchFamily="34" charset="0"/>
              </a:rPr>
              <a:t>Asian Paints Content Catalog Data:</a:t>
            </a:r>
          </a:p>
          <a:p>
            <a:pPr marL="457200" lvl="2" indent="-231775" defTabSz="608790" fontAlgn="base">
              <a:spcBef>
                <a:spcPct val="20000"/>
              </a:spcBef>
              <a:spcAft>
                <a:spcPct val="0"/>
              </a:spcAft>
              <a:buClr>
                <a:srgbClr val="009BCC"/>
              </a:buClr>
              <a:buFont typeface="Wingdings" pitchFamily="2" charset="2"/>
              <a:buChar char="Ø"/>
            </a:pPr>
            <a:endParaRPr kumimoji="0" lang="sv-SE" sz="1400" b="0" i="0" u="none" strike="noStrike" kern="1200" cap="none" spc="0" normalizeH="0" baseline="0" noProof="0" dirty="0" smtClean="0">
              <a:ln>
                <a:noFill/>
              </a:ln>
              <a:solidFill>
                <a:schemeClr val="tx1"/>
              </a:solidFill>
              <a:effectLst/>
              <a:uLnTx/>
              <a:uFillTx/>
              <a:cs typeface="Calibri"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3833561954"/>
              </p:ext>
            </p:extLst>
          </p:nvPr>
        </p:nvGraphicFramePr>
        <p:xfrm>
          <a:off x="899592" y="1672687"/>
          <a:ext cx="7704856" cy="3005722"/>
        </p:xfrm>
        <a:graphic>
          <a:graphicData uri="http://schemas.openxmlformats.org/drawingml/2006/table">
            <a:tbl>
              <a:tblPr/>
              <a:tblGrid>
                <a:gridCol w="3523874"/>
                <a:gridCol w="4180982"/>
              </a:tblGrid>
              <a:tr h="320717">
                <a:tc>
                  <a:txBody>
                    <a:bodyPr/>
                    <a:lstStyle/>
                    <a:p>
                      <a:pPr>
                        <a:lnSpc>
                          <a:spcPct val="115000"/>
                        </a:lnSpc>
                        <a:spcAft>
                          <a:spcPts val="1000"/>
                        </a:spcAft>
                      </a:pPr>
                      <a:r>
                        <a:rPr lang="en-US" sz="1100" b="1" dirty="0">
                          <a:solidFill>
                            <a:schemeClr val="bg1"/>
                          </a:solidFill>
                          <a:latin typeface="+mn-lt"/>
                          <a:ea typeface="Calibri"/>
                          <a:cs typeface="Times New Roman"/>
                        </a:rPr>
                        <a:t>File name</a:t>
                      </a:r>
                      <a:endParaRPr lang="en-IN" sz="1100" b="1" dirty="0">
                        <a:solidFill>
                          <a:schemeClr val="bg1"/>
                        </a:solidFill>
                        <a:latin typeface="+mn-lt"/>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solidFill>
                  </a:tcPr>
                </a:tc>
                <a:tc>
                  <a:txBody>
                    <a:bodyPr/>
                    <a:lstStyle/>
                    <a:p>
                      <a:pPr>
                        <a:lnSpc>
                          <a:spcPct val="115000"/>
                        </a:lnSpc>
                        <a:spcAft>
                          <a:spcPts val="1000"/>
                        </a:spcAft>
                      </a:pPr>
                      <a:r>
                        <a:rPr lang="en-US" sz="1100" b="1" dirty="0">
                          <a:solidFill>
                            <a:schemeClr val="bg1"/>
                          </a:solidFill>
                          <a:latin typeface="+mn-lt"/>
                          <a:ea typeface="Calibri"/>
                          <a:cs typeface="Times New Roman"/>
                        </a:rPr>
                        <a:t>Description</a:t>
                      </a:r>
                      <a:endParaRPr lang="en-IN" sz="1100" b="1" dirty="0">
                        <a:solidFill>
                          <a:schemeClr val="bg1"/>
                        </a:solidFill>
                        <a:latin typeface="+mn-lt"/>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solidFill>
                  </a:tcPr>
                </a:tc>
              </a:tr>
              <a:tr h="1350383">
                <a:tc>
                  <a:txBody>
                    <a:bodyPr/>
                    <a:lstStyle/>
                    <a:p>
                      <a:pPr>
                        <a:lnSpc>
                          <a:spcPct val="115000"/>
                        </a:lnSpc>
                        <a:spcAft>
                          <a:spcPts val="1000"/>
                        </a:spcAft>
                      </a:pPr>
                      <a:r>
                        <a:rPr lang="en-US" sz="1400" b="1" kern="1200" dirty="0" smtClean="0">
                          <a:solidFill>
                            <a:schemeClr val="tx1"/>
                          </a:solidFill>
                          <a:latin typeface="+mn-lt"/>
                          <a:ea typeface="Calibri"/>
                          <a:cs typeface="Calibri"/>
                        </a:rPr>
                        <a:t>cms-content.impex</a:t>
                      </a:r>
                    </a:p>
                    <a:p>
                      <a:pPr marL="0" algn="l" defTabSz="779252" rtl="0" eaLnBrk="1" latinLnBrk="0" hangingPunct="1">
                        <a:lnSpc>
                          <a:spcPct val="115000"/>
                        </a:lnSpc>
                        <a:spcAft>
                          <a:spcPts val="1000"/>
                        </a:spcAft>
                      </a:pPr>
                      <a:r>
                        <a:rPr lang="en-US" sz="1100" b="0" kern="1200" dirty="0" smtClean="0">
                          <a:solidFill>
                            <a:schemeClr val="tx1"/>
                          </a:solidFill>
                          <a:latin typeface="+mn-lt"/>
                          <a:ea typeface="Calibri"/>
                          <a:cs typeface="Calibri"/>
                        </a:rPr>
                        <a:t>(</a:t>
                      </a:r>
                      <a:r>
                        <a:rPr lang="en-US" sz="1400" b="1" kern="1200" dirty="0" smtClean="0">
                          <a:solidFill>
                            <a:schemeClr val="tx1"/>
                          </a:solidFill>
                          <a:latin typeface="+mn-lt"/>
                          <a:ea typeface="Calibri"/>
                          <a:cs typeface="Calibri"/>
                        </a:rPr>
                        <a:t>/</a:t>
                      </a:r>
                      <a:r>
                        <a:rPr lang="en-US" sz="1100" b="0" kern="1200" dirty="0" smtClean="0">
                          <a:solidFill>
                            <a:schemeClr val="tx1"/>
                          </a:solidFill>
                          <a:latin typeface="+mn-lt"/>
                          <a:ea typeface="Calibri"/>
                          <a:cs typeface="Calibri"/>
                        </a:rPr>
                        <a:t>secureportaladdon</a:t>
                      </a:r>
                      <a:r>
                        <a:rPr lang="en-US" sz="1400" b="1" kern="1200" dirty="0" smtClean="0">
                          <a:solidFill>
                            <a:schemeClr val="tx1"/>
                          </a:solidFill>
                          <a:latin typeface="+mn-lt"/>
                          <a:ea typeface="Calibri"/>
                          <a:cs typeface="Calibri"/>
                        </a:rPr>
                        <a:t>/</a:t>
                      </a:r>
                      <a:r>
                        <a:rPr lang="en-US" sz="1100" b="0" kern="1200" dirty="0" smtClean="0">
                          <a:solidFill>
                            <a:schemeClr val="tx1"/>
                          </a:solidFill>
                          <a:latin typeface="+mn-lt"/>
                          <a:ea typeface="Calibri"/>
                          <a:cs typeface="Calibri"/>
                        </a:rPr>
                        <a:t>resources</a:t>
                      </a:r>
                      <a:r>
                        <a:rPr lang="en-US" sz="1400" b="1" kern="1200" dirty="0" smtClean="0">
                          <a:solidFill>
                            <a:schemeClr val="tx1"/>
                          </a:solidFill>
                          <a:latin typeface="+mn-lt"/>
                          <a:ea typeface="Calibri"/>
                          <a:cs typeface="Calibri"/>
                        </a:rPr>
                        <a:t>/</a:t>
                      </a:r>
                      <a:r>
                        <a:rPr lang="en-US" sz="1100" b="0" kern="1200" dirty="0" smtClean="0">
                          <a:solidFill>
                            <a:schemeClr val="tx1"/>
                          </a:solidFill>
                          <a:latin typeface="+mn-lt"/>
                          <a:ea typeface="Calibri"/>
                          <a:cs typeface="Calibri"/>
                        </a:rPr>
                        <a:t>secureportaladdon/import</a:t>
                      </a:r>
                      <a:r>
                        <a:rPr lang="en-US" sz="1400" b="1" kern="1200" dirty="0" smtClean="0">
                          <a:solidFill>
                            <a:schemeClr val="tx1"/>
                          </a:solidFill>
                          <a:latin typeface="+mn-lt"/>
                          <a:ea typeface="Calibri"/>
                          <a:cs typeface="Calibri"/>
                        </a:rPr>
                        <a:t>/</a:t>
                      </a:r>
                      <a:r>
                        <a:rPr lang="en-US" sz="1100" b="0" kern="1200" dirty="0" smtClean="0">
                          <a:solidFill>
                            <a:schemeClr val="tx1"/>
                          </a:solidFill>
                          <a:latin typeface="+mn-lt"/>
                          <a:ea typeface="Calibri"/>
                          <a:cs typeface="Calibri"/>
                        </a:rPr>
                        <a:t>contentCatalogs</a:t>
                      </a:r>
                      <a:r>
                        <a:rPr lang="en-US" sz="1400" b="1" kern="1200" dirty="0" smtClean="0">
                          <a:solidFill>
                            <a:schemeClr val="tx1"/>
                          </a:solidFill>
                          <a:latin typeface="+mn-lt"/>
                          <a:ea typeface="Calibri"/>
                          <a:cs typeface="Calibri"/>
                        </a:rPr>
                        <a:t>/</a:t>
                      </a:r>
                      <a:r>
                        <a:rPr lang="en-US" sz="1100" b="0" kern="1200" dirty="0" smtClean="0">
                          <a:solidFill>
                            <a:schemeClr val="tx1"/>
                          </a:solidFill>
                          <a:latin typeface="+mn-lt"/>
                          <a:ea typeface="Calibri"/>
                          <a:cs typeface="Calibri"/>
                        </a:rPr>
                        <a:t>asianpaintsb2bContentCatalog</a:t>
                      </a:r>
                      <a:r>
                        <a:rPr lang="en-US" sz="1400" b="1" kern="1200" dirty="0" smtClean="0">
                          <a:solidFill>
                            <a:schemeClr val="tx1"/>
                          </a:solidFill>
                          <a:latin typeface="+mn-lt"/>
                          <a:ea typeface="Calibri"/>
                          <a:cs typeface="Calibri"/>
                        </a:rPr>
                        <a:t>/</a:t>
                      </a:r>
                      <a:r>
                        <a:rPr lang="en-US" sz="1100" b="0" kern="1200" dirty="0" smtClean="0">
                          <a:solidFill>
                            <a:schemeClr val="tx1"/>
                          </a:solidFill>
                          <a:latin typeface="+mn-lt"/>
                          <a:ea typeface="Calibri"/>
                          <a:cs typeface="Calibri"/>
                        </a:rPr>
                        <a:t>cms-content.impex)</a:t>
                      </a:r>
                      <a:endParaRPr lang="en-IN" sz="1100" b="0" kern="1200" dirty="0">
                        <a:solidFill>
                          <a:schemeClr val="tx1"/>
                        </a:solidFill>
                        <a:latin typeface="+mn-lt"/>
                        <a:ea typeface="Calibri"/>
                        <a:cs typeface="Calibri"/>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1000"/>
                        </a:spcAft>
                      </a:pPr>
                      <a:r>
                        <a:rPr lang="en-US" sz="1100" dirty="0">
                          <a:latin typeface="+mn-lt"/>
                          <a:ea typeface="Calibri"/>
                          <a:cs typeface="Calibri"/>
                        </a:rPr>
                        <a:t>Now the Master CMS content, which defines all of the content slots for the templates, naming the </a:t>
                      </a:r>
                      <a:r>
                        <a:rPr lang="en-US" sz="1100" dirty="0" smtClean="0">
                          <a:latin typeface="+mn-lt"/>
                          <a:ea typeface="Calibri"/>
                          <a:cs typeface="Calibri"/>
                        </a:rPr>
                        <a:t>templates. It </a:t>
                      </a:r>
                      <a:r>
                        <a:rPr lang="en-US" sz="1100" dirty="0">
                          <a:latin typeface="+mn-lt"/>
                          <a:ea typeface="Calibri"/>
                          <a:cs typeface="Calibri"/>
                        </a:rPr>
                        <a:t>does not rely on any specific product/category content.</a:t>
                      </a:r>
                      <a:endParaRPr lang="en-IN" sz="1100" dirty="0">
                        <a:latin typeface="+mn-lt"/>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334622">
                <a:tc>
                  <a:txBody>
                    <a:bodyPr/>
                    <a:lstStyle/>
                    <a:p>
                      <a:pPr marL="0" algn="l" defTabSz="779252" rtl="0" eaLnBrk="1" latinLnBrk="0" hangingPunct="1">
                        <a:lnSpc>
                          <a:spcPct val="115000"/>
                        </a:lnSpc>
                        <a:spcAft>
                          <a:spcPts val="1000"/>
                        </a:spcAft>
                      </a:pPr>
                      <a:r>
                        <a:rPr lang="en-US" sz="1400" b="1" kern="1200" dirty="0" smtClean="0">
                          <a:solidFill>
                            <a:schemeClr val="tx1"/>
                          </a:solidFill>
                          <a:latin typeface="+mn-lt"/>
                          <a:ea typeface="Calibri"/>
                          <a:cs typeface="Calibri"/>
                        </a:rPr>
                        <a:t>cms-content_en.impex</a:t>
                      </a:r>
                    </a:p>
                    <a:p>
                      <a:pPr marL="0" algn="l" defTabSz="779252" rtl="0" eaLnBrk="1" latinLnBrk="0" hangingPunct="1">
                        <a:lnSpc>
                          <a:spcPct val="115000"/>
                        </a:lnSpc>
                        <a:spcAft>
                          <a:spcPts val="1000"/>
                        </a:spcAft>
                      </a:pPr>
                      <a:r>
                        <a:rPr lang="en-US" sz="1100" b="0" kern="1200" dirty="0" smtClean="0">
                          <a:solidFill>
                            <a:schemeClr val="tx1"/>
                          </a:solidFill>
                          <a:latin typeface="+mn-lt"/>
                          <a:ea typeface="Calibri"/>
                          <a:cs typeface="Calibri"/>
                        </a:rPr>
                        <a:t>(</a:t>
                      </a:r>
                      <a:r>
                        <a:rPr lang="en-US" sz="1400" b="1" kern="1200" dirty="0" smtClean="0">
                          <a:solidFill>
                            <a:schemeClr val="tx1"/>
                          </a:solidFill>
                          <a:latin typeface="+mn-lt"/>
                          <a:ea typeface="Calibri"/>
                          <a:cs typeface="Calibri"/>
                        </a:rPr>
                        <a:t>/</a:t>
                      </a:r>
                      <a:r>
                        <a:rPr lang="en-US" sz="1100" b="0" kern="1200" dirty="0" smtClean="0">
                          <a:solidFill>
                            <a:schemeClr val="tx1"/>
                          </a:solidFill>
                          <a:latin typeface="+mn-lt"/>
                          <a:ea typeface="Calibri"/>
                          <a:cs typeface="Calibri"/>
                        </a:rPr>
                        <a:t>secureportaladdon</a:t>
                      </a:r>
                      <a:r>
                        <a:rPr lang="en-US" sz="1400" b="1" kern="1200" dirty="0" smtClean="0">
                          <a:solidFill>
                            <a:schemeClr val="tx1"/>
                          </a:solidFill>
                          <a:latin typeface="+mn-lt"/>
                          <a:ea typeface="Calibri"/>
                          <a:cs typeface="Calibri"/>
                        </a:rPr>
                        <a:t>/</a:t>
                      </a:r>
                      <a:r>
                        <a:rPr lang="en-US" sz="1100" b="0" kern="1200" dirty="0" smtClean="0">
                          <a:solidFill>
                            <a:schemeClr val="tx1"/>
                          </a:solidFill>
                          <a:latin typeface="+mn-lt"/>
                          <a:ea typeface="Calibri"/>
                          <a:cs typeface="Calibri"/>
                        </a:rPr>
                        <a:t>resources</a:t>
                      </a:r>
                      <a:r>
                        <a:rPr lang="en-US" sz="1400" b="1" kern="1200" dirty="0" smtClean="0">
                          <a:solidFill>
                            <a:schemeClr val="tx1"/>
                          </a:solidFill>
                          <a:latin typeface="+mn-lt"/>
                          <a:ea typeface="Calibri"/>
                          <a:cs typeface="Calibri"/>
                        </a:rPr>
                        <a:t>/</a:t>
                      </a:r>
                      <a:r>
                        <a:rPr lang="en-US" sz="1100" b="0" kern="1200" dirty="0" smtClean="0">
                          <a:solidFill>
                            <a:schemeClr val="tx1"/>
                          </a:solidFill>
                          <a:latin typeface="+mn-lt"/>
                          <a:ea typeface="Calibri"/>
                          <a:cs typeface="Calibri"/>
                        </a:rPr>
                        <a:t>secureportaladdon</a:t>
                      </a:r>
                      <a:r>
                        <a:rPr lang="en-US" sz="1400" b="1" kern="1200" dirty="0" smtClean="0">
                          <a:solidFill>
                            <a:schemeClr val="tx1"/>
                          </a:solidFill>
                          <a:latin typeface="+mn-lt"/>
                          <a:ea typeface="Calibri"/>
                          <a:cs typeface="Calibri"/>
                        </a:rPr>
                        <a:t>/</a:t>
                      </a:r>
                      <a:r>
                        <a:rPr lang="en-US" sz="1100" b="0" kern="1200" dirty="0" smtClean="0">
                          <a:solidFill>
                            <a:schemeClr val="tx1"/>
                          </a:solidFill>
                          <a:latin typeface="+mn-lt"/>
                          <a:ea typeface="Calibri"/>
                          <a:cs typeface="Calibri"/>
                        </a:rPr>
                        <a:t>import</a:t>
                      </a:r>
                      <a:r>
                        <a:rPr lang="en-US" sz="1400" b="1" kern="1200" dirty="0" smtClean="0">
                          <a:solidFill>
                            <a:schemeClr val="tx1"/>
                          </a:solidFill>
                          <a:latin typeface="+mn-lt"/>
                          <a:ea typeface="Calibri"/>
                          <a:cs typeface="Calibri"/>
                        </a:rPr>
                        <a:t>/</a:t>
                      </a:r>
                      <a:r>
                        <a:rPr lang="en-US" sz="1100" b="0" kern="1200" dirty="0" smtClean="0">
                          <a:solidFill>
                            <a:schemeClr val="tx1"/>
                          </a:solidFill>
                          <a:latin typeface="+mn-lt"/>
                          <a:ea typeface="Calibri"/>
                          <a:cs typeface="Calibri"/>
                        </a:rPr>
                        <a:t>contentCatalogs</a:t>
                      </a:r>
                      <a:r>
                        <a:rPr lang="en-US" sz="1400" b="1" kern="1200" dirty="0" smtClean="0">
                          <a:solidFill>
                            <a:schemeClr val="tx1"/>
                          </a:solidFill>
                          <a:latin typeface="+mn-lt"/>
                          <a:ea typeface="Calibri"/>
                          <a:cs typeface="Calibri"/>
                        </a:rPr>
                        <a:t>/</a:t>
                      </a:r>
                      <a:r>
                        <a:rPr lang="en-US" sz="1100" b="0" kern="1200" dirty="0" smtClean="0">
                          <a:solidFill>
                            <a:schemeClr val="tx1"/>
                          </a:solidFill>
                          <a:latin typeface="+mn-lt"/>
                          <a:ea typeface="Calibri"/>
                          <a:cs typeface="Calibri"/>
                        </a:rPr>
                        <a:t>asianpaintsb2bContentCatalog</a:t>
                      </a:r>
                      <a:r>
                        <a:rPr lang="en-US" sz="1400" b="1" kern="1200" dirty="0" smtClean="0">
                          <a:solidFill>
                            <a:schemeClr val="tx1"/>
                          </a:solidFill>
                          <a:latin typeface="+mn-lt"/>
                          <a:ea typeface="Calibri"/>
                          <a:cs typeface="Calibri"/>
                        </a:rPr>
                        <a:t>/</a:t>
                      </a:r>
                      <a:r>
                        <a:rPr lang="en-US" sz="1100" b="0" kern="1200" dirty="0" smtClean="0">
                          <a:solidFill>
                            <a:schemeClr val="tx1"/>
                          </a:solidFill>
                          <a:latin typeface="+mn-lt"/>
                          <a:ea typeface="Calibri"/>
                          <a:cs typeface="Calibri"/>
                        </a:rPr>
                        <a:t>cms-content_en.impex)</a:t>
                      </a:r>
                      <a:endParaRPr lang="en-IN" sz="1100" b="0" kern="1200" dirty="0">
                        <a:solidFill>
                          <a:schemeClr val="tx1"/>
                        </a:solidFill>
                        <a:latin typeface="+mn-lt"/>
                        <a:ea typeface="Calibri"/>
                        <a:cs typeface="Calibri"/>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sz="1100" dirty="0">
                          <a:latin typeface="+mn-lt"/>
                          <a:ea typeface="Times New Roman"/>
                          <a:cs typeface="Calibri"/>
                        </a:rPr>
                        <a:t>The related localized attributes values - again check the file content and replace the __CONTENT_CATALOG_NAME__ with </a:t>
                      </a:r>
                      <a:r>
                        <a:rPr lang="en-US" sz="1100" dirty="0" smtClean="0">
                          <a:latin typeface="+mn-lt"/>
                          <a:ea typeface="Times New Roman"/>
                          <a:cs typeface="Calibri"/>
                        </a:rPr>
                        <a:t>asianpaintsContentCatalog</a:t>
                      </a:r>
                      <a:r>
                        <a:rPr lang="en-US" sz="1100" dirty="0">
                          <a:latin typeface="+mn-lt"/>
                          <a:ea typeface="Times New Roman"/>
                          <a:cs typeface="Calibri"/>
                        </a:rPr>
                        <a:t>.</a:t>
                      </a:r>
                      <a:endParaRPr lang="en-IN" sz="1100" dirty="0">
                        <a:latin typeface="+mn-lt"/>
                        <a:ea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167762239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sv-SE" dirty="0" smtClean="0">
                <a:latin typeface="Cambria Math" pitchFamily="18" charset="0"/>
                <a:ea typeface="Cambria Math" pitchFamily="18" charset="0"/>
              </a:rPr>
              <a:t/>
            </a:r>
            <a:br>
              <a:rPr lang="sv-SE" dirty="0" smtClean="0">
                <a:latin typeface="Cambria Math" pitchFamily="18" charset="0"/>
                <a:ea typeface="Cambria Math" pitchFamily="18" charset="0"/>
              </a:rPr>
            </a:br>
            <a:r>
              <a:rPr lang="sv-SE" dirty="0">
                <a:latin typeface="Cambria Math" pitchFamily="18" charset="0"/>
                <a:ea typeface="Cambria Math" pitchFamily="18" charset="0"/>
              </a:rPr>
              <a:t>Cont..</a:t>
            </a:r>
            <a:endParaRPr lang="en-US" dirty="0">
              <a:latin typeface="Cambria Math" pitchFamily="18" charset="0"/>
              <a:ea typeface="Cambria Math" pitchFamily="18" charset="0"/>
            </a:endParaRPr>
          </a:p>
        </p:txBody>
      </p:sp>
      <p:sp>
        <p:nvSpPr>
          <p:cNvPr id="3" name="Content Placeholder 2"/>
          <p:cNvSpPr>
            <a:spLocks noGrp="1"/>
          </p:cNvSpPr>
          <p:nvPr>
            <p:ph idx="1"/>
          </p:nvPr>
        </p:nvSpPr>
        <p:spPr/>
        <p:txBody>
          <a:bodyPr/>
          <a:lstStyle/>
          <a:p>
            <a:pPr marL="457200" lvl="2" indent="-231775">
              <a:buClr>
                <a:srgbClr val="009BCC"/>
              </a:buClr>
              <a:buFont typeface="Wingdings" pitchFamily="2" charset="2"/>
              <a:buChar char="Ø"/>
            </a:pPr>
            <a:r>
              <a:rPr lang="en-US" sz="1400" dirty="0">
                <a:cs typeface="Calibri" pitchFamily="34" charset="0"/>
              </a:rPr>
              <a:t>After making changes in impexes </a:t>
            </a:r>
          </a:p>
          <a:p>
            <a:pPr marL="974725" lvl="0" indent="-285750">
              <a:buFont typeface="Wingdings" panose="05000000000000000000" pitchFamily="2" charset="2"/>
              <a:buChar char="ü"/>
            </a:pPr>
            <a:r>
              <a:rPr lang="en-US" sz="1400" dirty="0">
                <a:cs typeface="Calibri" pitchFamily="34" charset="0"/>
              </a:rPr>
              <a:t>G</a:t>
            </a:r>
            <a:r>
              <a:rPr lang="en-US" sz="1400" dirty="0" smtClean="0">
                <a:cs typeface="Calibri" pitchFamily="34" charset="0"/>
              </a:rPr>
              <a:t>o </a:t>
            </a:r>
            <a:r>
              <a:rPr lang="en-US" sz="1400" dirty="0">
                <a:cs typeface="Calibri" pitchFamily="34" charset="0"/>
              </a:rPr>
              <a:t>to hAC/Console/ImpEx Import and </a:t>
            </a:r>
            <a:r>
              <a:rPr lang="en-US" sz="1400" dirty="0" smtClean="0">
                <a:cs typeface="Calibri" pitchFamily="34" charset="0"/>
              </a:rPr>
              <a:t>import </a:t>
            </a:r>
            <a:r>
              <a:rPr lang="en-US" sz="1400" b="1" dirty="0" smtClean="0">
                <a:cs typeface="Calibri" pitchFamily="34" charset="0"/>
              </a:rPr>
              <a:t>both </a:t>
            </a:r>
            <a:r>
              <a:rPr lang="en-US" sz="1400" b="1" dirty="0">
                <a:cs typeface="Calibri" pitchFamily="34" charset="0"/>
              </a:rPr>
              <a:t>cms-content.impex</a:t>
            </a:r>
            <a:r>
              <a:rPr lang="en-US" sz="1400" dirty="0">
                <a:cs typeface="Calibri" pitchFamily="34" charset="0"/>
              </a:rPr>
              <a:t> and </a:t>
            </a:r>
            <a:r>
              <a:rPr lang="en-US" sz="1400" b="1" dirty="0">
                <a:cs typeface="Calibri" pitchFamily="34" charset="0"/>
              </a:rPr>
              <a:t>cms-content_en.impex</a:t>
            </a:r>
            <a:r>
              <a:rPr lang="en-US" sz="1400" dirty="0">
                <a:cs typeface="Calibri" pitchFamily="34" charset="0"/>
              </a:rPr>
              <a:t> </a:t>
            </a:r>
            <a:r>
              <a:rPr lang="en-US" sz="1400" dirty="0" smtClean="0">
                <a:cs typeface="Calibri" pitchFamily="34" charset="0"/>
              </a:rPr>
              <a:t>files.</a:t>
            </a:r>
          </a:p>
          <a:p>
            <a:endParaRPr lang="en-US" sz="1400" dirty="0" smtClean="0">
              <a:cs typeface="Calibri" pitchFamily="34" charset="0"/>
            </a:endParaRPr>
          </a:p>
        </p:txBody>
      </p:sp>
      <p:sp>
        <p:nvSpPr>
          <p:cNvPr id="4" name="Slide Number Placeholder 3"/>
          <p:cNvSpPr>
            <a:spLocks noGrp="1"/>
          </p:cNvSpPr>
          <p:nvPr>
            <p:ph type="sldNum" sz="quarter" idx="4"/>
          </p:nvPr>
        </p:nvSpPr>
        <p:spPr/>
        <p:txBody>
          <a:bodyPr/>
          <a:lstStyle/>
          <a:p>
            <a:pPr>
              <a:defRPr/>
            </a:pPr>
            <a:fld id="{9D48B0A8-A3BB-4090-A486-05597CC74740}" type="slidenum">
              <a:rPr lang="en-US" noProof="0" smtClean="0"/>
              <a:pPr>
                <a:defRPr/>
              </a:pPr>
              <a:t>31</a:t>
            </a:fld>
            <a:endParaRPr lang="en-US" noProof="0" dirty="0"/>
          </a:p>
        </p:txBody>
      </p:sp>
      <p:graphicFrame>
        <p:nvGraphicFramePr>
          <p:cNvPr id="5" name="Table 4"/>
          <p:cNvGraphicFramePr>
            <a:graphicFrameLocks noGrp="1"/>
          </p:cNvGraphicFramePr>
          <p:nvPr>
            <p:extLst>
              <p:ext uri="{D42A27DB-BD31-4B8C-83A1-F6EECF244321}">
                <p14:modId xmlns:p14="http://schemas.microsoft.com/office/powerpoint/2010/main" val="2189761530"/>
              </p:ext>
            </p:extLst>
          </p:nvPr>
        </p:nvGraphicFramePr>
        <p:xfrm>
          <a:off x="899592" y="2209428"/>
          <a:ext cx="6786609" cy="864096"/>
        </p:xfrm>
        <a:graphic>
          <a:graphicData uri="http://schemas.openxmlformats.org/drawingml/2006/table">
            <a:tbl>
              <a:tblPr/>
              <a:tblGrid>
                <a:gridCol w="6786609"/>
              </a:tblGrid>
              <a:tr h="188605">
                <a:tc>
                  <a:txBody>
                    <a:bodyPr/>
                    <a:lstStyle/>
                    <a:p>
                      <a:pPr algn="just">
                        <a:lnSpc>
                          <a:spcPct val="115000"/>
                        </a:lnSpc>
                        <a:spcAft>
                          <a:spcPts val="0"/>
                        </a:spcAft>
                      </a:pPr>
                      <a:r>
                        <a:rPr lang="en-US" sz="1100" b="1" dirty="0" smtClean="0">
                          <a:solidFill>
                            <a:schemeClr val="bg1"/>
                          </a:solidFill>
                          <a:latin typeface="Arial" pitchFamily="34" charset="0"/>
                          <a:ea typeface="Calibri"/>
                          <a:cs typeface="Arial" pitchFamily="34" charset="0"/>
                        </a:rPr>
                        <a:t>/secureportaladdon/project.properties</a:t>
                      </a:r>
                      <a:endParaRPr lang="en-IN" sz="1100" dirty="0">
                        <a:solidFill>
                          <a:schemeClr val="bg1"/>
                        </a:solidFill>
                        <a:latin typeface="Arial" pitchFamily="34" charset="0"/>
                        <a:ea typeface="Calibri"/>
                        <a:cs typeface="Arial"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solidFill>
                  </a:tcPr>
                </a:tc>
              </a:tr>
              <a:tr h="675491">
                <a:tc>
                  <a:txBody>
                    <a:bodyPr/>
                    <a:lstStyle/>
                    <a:p>
                      <a:pPr>
                        <a:lnSpc>
                          <a:spcPct val="115000"/>
                        </a:lnSpc>
                        <a:spcAft>
                          <a:spcPts val="0"/>
                        </a:spcAft>
                      </a:pPr>
                      <a:r>
                        <a:rPr lang="en-US" sz="1200" dirty="0" smtClean="0">
                          <a:cs typeface="Calibri" pitchFamily="34" charset="0"/>
                        </a:rPr>
                        <a:t>Provides factory default settings. It is not recommended to edit this file. But we have to take the reference of this file to override in local.properties</a:t>
                      </a:r>
                      <a:endParaRPr lang="en-IN" sz="1200" b="0" dirty="0">
                        <a:latin typeface="Arial" pitchFamily="34" charset="0"/>
                        <a:ea typeface="Calibri"/>
                        <a:cs typeface="Arial"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788350996"/>
              </p:ext>
            </p:extLst>
          </p:nvPr>
        </p:nvGraphicFramePr>
        <p:xfrm>
          <a:off x="899592" y="3505572"/>
          <a:ext cx="6786609" cy="936104"/>
        </p:xfrm>
        <a:graphic>
          <a:graphicData uri="http://schemas.openxmlformats.org/drawingml/2006/table">
            <a:tbl>
              <a:tblPr/>
              <a:tblGrid>
                <a:gridCol w="6786609"/>
              </a:tblGrid>
              <a:tr h="204322">
                <a:tc>
                  <a:txBody>
                    <a:bodyPr/>
                    <a:lstStyle/>
                    <a:p>
                      <a:pPr algn="just">
                        <a:lnSpc>
                          <a:spcPct val="115000"/>
                        </a:lnSpc>
                        <a:spcAft>
                          <a:spcPts val="0"/>
                        </a:spcAft>
                      </a:pPr>
                      <a:r>
                        <a:rPr lang="en-US" sz="1100" b="1" dirty="0" smtClean="0">
                          <a:solidFill>
                            <a:schemeClr val="bg1"/>
                          </a:solidFill>
                          <a:latin typeface="Arial" pitchFamily="34" charset="0"/>
                          <a:ea typeface="Calibri"/>
                          <a:cs typeface="Arial" pitchFamily="34" charset="0"/>
                        </a:rPr>
                        <a:t>/config/local.properties</a:t>
                      </a:r>
                      <a:endParaRPr lang="en-IN" sz="1100" dirty="0">
                        <a:solidFill>
                          <a:schemeClr val="bg1"/>
                        </a:solidFill>
                        <a:latin typeface="Arial" pitchFamily="34" charset="0"/>
                        <a:ea typeface="Calibri"/>
                        <a:cs typeface="Arial"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solidFill>
                  </a:tcPr>
                </a:tc>
              </a:tr>
              <a:tr h="731782">
                <a:tc>
                  <a:txBody>
                    <a:bodyPr/>
                    <a:lstStyle/>
                    <a:p>
                      <a:pPr>
                        <a:lnSpc>
                          <a:spcPct val="115000"/>
                        </a:lnSpc>
                        <a:spcAft>
                          <a:spcPts val="0"/>
                        </a:spcAft>
                      </a:pPr>
                      <a:r>
                        <a:rPr lang="en-US" sz="1200" dirty="0" smtClean="0">
                          <a:cs typeface="Calibri" pitchFamily="34" charset="0"/>
                        </a:rPr>
                        <a:t>This is the working copy of the project.properties file that will be found in the config folder. Use this file to override the default hybris settings</a:t>
                      </a:r>
                      <a:endParaRPr lang="en-IN" sz="1200" b="0" dirty="0">
                        <a:latin typeface="Arial" pitchFamily="34" charset="0"/>
                        <a:ea typeface="Calibri"/>
                        <a:cs typeface="Arial"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276059288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GB" dirty="0" smtClean="0"/>
              <a:t/>
            </a:r>
            <a:br>
              <a:rPr lang="en-GB" dirty="0" smtClean="0"/>
            </a:br>
            <a:r>
              <a:rPr lang="en-GB" dirty="0" smtClean="0"/>
              <a:t>Update</a:t>
            </a:r>
            <a:endParaRPr lang="en-US" dirty="0"/>
          </a:p>
        </p:txBody>
      </p:sp>
      <p:sp>
        <p:nvSpPr>
          <p:cNvPr id="3" name="Content Placeholder 2"/>
          <p:cNvSpPr>
            <a:spLocks noGrp="1"/>
          </p:cNvSpPr>
          <p:nvPr>
            <p:ph idx="1"/>
          </p:nvPr>
        </p:nvSpPr>
        <p:spPr>
          <a:xfrm>
            <a:off x="-5539" y="1129308"/>
            <a:ext cx="9144000" cy="3900000"/>
          </a:xfrm>
        </p:spPr>
        <p:txBody>
          <a:bodyPr/>
          <a:lstStyle/>
          <a:p>
            <a:pPr marL="457200" lvl="2" indent="-231775">
              <a:buClr>
                <a:srgbClr val="009BCC"/>
              </a:buClr>
              <a:buFont typeface="Wingdings" pitchFamily="2" charset="2"/>
              <a:buChar char="Ø"/>
            </a:pPr>
            <a:r>
              <a:rPr lang="en-US" sz="1400" dirty="0">
                <a:cs typeface="Calibri" pitchFamily="34" charset="0"/>
              </a:rPr>
              <a:t>Now restart hybris server</a:t>
            </a:r>
          </a:p>
          <a:p>
            <a:pPr marL="457200" lvl="2" indent="-231775">
              <a:buClr>
                <a:srgbClr val="009BCC"/>
              </a:buClr>
              <a:buFont typeface="Wingdings" pitchFamily="2" charset="2"/>
              <a:buChar char="Ø"/>
            </a:pPr>
            <a:r>
              <a:rPr lang="en-US" sz="1400" dirty="0">
                <a:cs typeface="Calibri" pitchFamily="34" charset="0"/>
              </a:rPr>
              <a:t>Go to hAC &gt;&gt; platform &gt;&gt; update &gt;&gt; secureportaladdon</a:t>
            </a:r>
          </a:p>
          <a:p>
            <a:endParaRPr lang="en-US" dirty="0"/>
          </a:p>
        </p:txBody>
      </p:sp>
      <p:sp>
        <p:nvSpPr>
          <p:cNvPr id="4" name="Slide Number Placeholder 3"/>
          <p:cNvSpPr>
            <a:spLocks noGrp="1"/>
          </p:cNvSpPr>
          <p:nvPr>
            <p:ph type="sldNum" sz="quarter" idx="4"/>
          </p:nvPr>
        </p:nvSpPr>
        <p:spPr/>
        <p:txBody>
          <a:bodyPr/>
          <a:lstStyle/>
          <a:p>
            <a:pPr>
              <a:defRPr/>
            </a:pPr>
            <a:fld id="{9D48B0A8-A3BB-4090-A486-05597CC74740}" type="slidenum">
              <a:rPr lang="en-US" noProof="0" smtClean="0"/>
              <a:pPr>
                <a:defRPr/>
              </a:pPr>
              <a:t>32</a:t>
            </a:fld>
            <a:endParaRPr lang="en-US" noProof="0" dirty="0"/>
          </a:p>
        </p:txBody>
      </p:sp>
      <p:pic>
        <p:nvPicPr>
          <p:cNvPr id="5" name="Picture 4"/>
          <p:cNvPicPr/>
          <p:nvPr/>
        </p:nvPicPr>
        <p:blipFill>
          <a:blip r:embed="rId2" cstate="print"/>
          <a:stretch>
            <a:fillRect/>
          </a:stretch>
        </p:blipFill>
        <p:spPr>
          <a:xfrm>
            <a:off x="1259632" y="2022668"/>
            <a:ext cx="6192688" cy="1338888"/>
          </a:xfrm>
          <a:prstGeom prst="rect">
            <a:avLst/>
          </a:prstGeom>
        </p:spPr>
      </p:pic>
    </p:spTree>
    <p:extLst>
      <p:ext uri="{BB962C8B-B14F-4D97-AF65-F5344CB8AC3E}">
        <p14:creationId xmlns:p14="http://schemas.microsoft.com/office/powerpoint/2010/main" val="160145187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608790" lvl="1" indent="-608790" algn="l" defTabSz="779252" rtl="0" fontAlgn="base">
              <a:lnSpc>
                <a:spcPct val="90000"/>
              </a:lnSpc>
              <a:spcBef>
                <a:spcPct val="0"/>
              </a:spcBef>
              <a:spcAft>
                <a:spcPct val="0"/>
              </a:spcAft>
            </a:pPr>
            <a:r>
              <a:rPr lang="en-GB" sz="2600" b="1" kern="1200" dirty="0" smtClean="0">
                <a:solidFill>
                  <a:schemeClr val="tx2"/>
                </a:solidFill>
                <a:latin typeface="Cambria Math" pitchFamily="18" charset="0"/>
                <a:ea typeface="Cambria Math" pitchFamily="18" charset="0"/>
                <a:cs typeface="+mj-cs"/>
              </a:rPr>
              <a:t/>
            </a:r>
            <a:br>
              <a:rPr lang="en-GB" sz="2600" b="1" kern="1200" dirty="0" smtClean="0">
                <a:solidFill>
                  <a:schemeClr val="tx2"/>
                </a:solidFill>
                <a:latin typeface="Cambria Math" pitchFamily="18" charset="0"/>
                <a:ea typeface="Cambria Math" pitchFamily="18" charset="0"/>
                <a:cs typeface="+mj-cs"/>
              </a:rPr>
            </a:br>
            <a:r>
              <a:rPr lang="en-GB" sz="2600" b="1" kern="1200" dirty="0" smtClean="0">
                <a:solidFill>
                  <a:schemeClr val="tx2"/>
                </a:solidFill>
                <a:latin typeface="Cambria Math" pitchFamily="18" charset="0"/>
                <a:ea typeface="Cambria Math" pitchFamily="18" charset="0"/>
                <a:cs typeface="+mj-cs"/>
              </a:rPr>
              <a:t>Early Login Page</a:t>
            </a:r>
            <a:r>
              <a:rPr lang="en-US" sz="1600" b="1" dirty="0"/>
              <a:t/>
            </a:r>
            <a:br>
              <a:rPr lang="en-US" sz="1600" b="1" dirty="0"/>
            </a:br>
            <a:endParaRPr lang="en-US" dirty="0"/>
          </a:p>
        </p:txBody>
      </p:sp>
      <p:sp>
        <p:nvSpPr>
          <p:cNvPr id="3" name="Content Placeholder 2"/>
          <p:cNvSpPr>
            <a:spLocks noGrp="1"/>
          </p:cNvSpPr>
          <p:nvPr>
            <p:ph idx="1"/>
          </p:nvPr>
        </p:nvSpPr>
        <p:spPr/>
        <p:txBody>
          <a:bodyPr/>
          <a:lstStyle/>
          <a:p>
            <a:pPr marL="457200" lvl="2" indent="-231775">
              <a:buClr>
                <a:srgbClr val="009BCC"/>
              </a:buClr>
              <a:buFont typeface="Wingdings" pitchFamily="2" charset="2"/>
              <a:buChar char="Ø"/>
            </a:pPr>
            <a:r>
              <a:rPr lang="en-US" sz="1400" dirty="0">
                <a:cs typeface="Calibri" pitchFamily="34" charset="0"/>
              </a:rPr>
              <a:t>As shown in the </a:t>
            </a:r>
            <a:r>
              <a:rPr lang="en-US" sz="1400" dirty="0" smtClean="0">
                <a:cs typeface="Calibri" pitchFamily="34" charset="0"/>
              </a:rPr>
              <a:t>picture below</a:t>
            </a:r>
            <a:r>
              <a:rPr lang="en-US" sz="1400" dirty="0" smtClean="0">
                <a:cs typeface="Calibri" pitchFamily="34" charset="0"/>
              </a:rPr>
              <a:t>, </a:t>
            </a:r>
            <a:r>
              <a:rPr lang="en-US" sz="1400" dirty="0">
                <a:cs typeface="Calibri" pitchFamily="34" charset="0"/>
              </a:rPr>
              <a:t>when the B2B Early Login AddOn is enabled, the early login page </a:t>
            </a:r>
            <a:r>
              <a:rPr lang="en-US" sz="1400" dirty="0" smtClean="0">
                <a:cs typeface="Calibri" pitchFamily="34" charset="0"/>
              </a:rPr>
              <a:t>displays</a:t>
            </a:r>
            <a:r>
              <a:rPr lang="en-US" sz="1400" dirty="0" smtClean="0">
                <a:cs typeface="Calibri" pitchFamily="34" charset="0"/>
              </a:rPr>
              <a:t> like below, </a:t>
            </a:r>
            <a:r>
              <a:rPr lang="en-US" sz="1400" dirty="0" smtClean="0">
                <a:cs typeface="Calibri" pitchFamily="34" charset="0"/>
              </a:rPr>
              <a:t>there </a:t>
            </a:r>
            <a:r>
              <a:rPr lang="en-US" sz="1400" dirty="0">
                <a:cs typeface="Calibri" pitchFamily="34" charset="0"/>
              </a:rPr>
              <a:t>is no header or footer, or any links that could expose the rest of the site.</a:t>
            </a:r>
          </a:p>
          <a:p>
            <a:endParaRPr lang="en-US" dirty="0"/>
          </a:p>
        </p:txBody>
      </p:sp>
      <p:sp>
        <p:nvSpPr>
          <p:cNvPr id="4" name="Slide Number Placeholder 3"/>
          <p:cNvSpPr>
            <a:spLocks noGrp="1"/>
          </p:cNvSpPr>
          <p:nvPr>
            <p:ph type="sldNum" sz="quarter" idx="4"/>
          </p:nvPr>
        </p:nvSpPr>
        <p:spPr/>
        <p:txBody>
          <a:bodyPr/>
          <a:lstStyle/>
          <a:p>
            <a:pPr>
              <a:defRPr/>
            </a:pPr>
            <a:fld id="{9D48B0A8-A3BB-4090-A486-05597CC74740}" type="slidenum">
              <a:rPr lang="en-US" noProof="0" smtClean="0"/>
              <a:pPr>
                <a:defRPr/>
              </a:pPr>
              <a:t>33</a:t>
            </a:fld>
            <a:endParaRPr lang="en-US" noProof="0" dirty="0"/>
          </a:p>
        </p:txBody>
      </p:sp>
      <p:pic>
        <p:nvPicPr>
          <p:cNvPr id="5" name="Picture 4"/>
          <p:cNvPicPr/>
          <p:nvPr/>
        </p:nvPicPr>
        <p:blipFill>
          <a:blip r:embed="rId2" cstate="print"/>
          <a:stretch>
            <a:fillRect/>
          </a:stretch>
        </p:blipFill>
        <p:spPr>
          <a:xfrm>
            <a:off x="1691680" y="1786569"/>
            <a:ext cx="5943600" cy="3313430"/>
          </a:xfrm>
          <a:prstGeom prst="rect">
            <a:avLst/>
          </a:prstGeom>
        </p:spPr>
      </p:pic>
    </p:spTree>
    <p:extLst>
      <p:ext uri="{BB962C8B-B14F-4D97-AF65-F5344CB8AC3E}">
        <p14:creationId xmlns:p14="http://schemas.microsoft.com/office/powerpoint/2010/main" val="183623749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425452"/>
            <a:ext cx="9144000" cy="990000"/>
          </a:xfrm>
        </p:spPr>
        <p:txBody>
          <a:bodyPr/>
          <a:lstStyle/>
          <a:p>
            <a:r>
              <a:rPr lang="en-US" sz="3600" dirty="0" smtClean="0"/>
              <a:t>Order Management Service(OMS)</a:t>
            </a:r>
            <a:endParaRPr lang="en-US" sz="3600" dirty="0"/>
          </a:p>
        </p:txBody>
      </p:sp>
      <p:sp>
        <p:nvSpPr>
          <p:cNvPr id="4" name="Slide Number Placeholder 3"/>
          <p:cNvSpPr>
            <a:spLocks noGrp="1"/>
          </p:cNvSpPr>
          <p:nvPr>
            <p:ph type="sldNum" sz="quarter" idx="4"/>
          </p:nvPr>
        </p:nvSpPr>
        <p:spPr/>
        <p:txBody>
          <a:bodyPr/>
          <a:lstStyle/>
          <a:p>
            <a:pPr>
              <a:defRPr/>
            </a:pPr>
            <a:fld id="{9D48B0A8-A3BB-4090-A486-05597CC74740}" type="slidenum">
              <a:rPr lang="en-US" noProof="0" smtClean="0"/>
              <a:pPr>
                <a:defRPr/>
              </a:pPr>
              <a:t>34</a:t>
            </a:fld>
            <a:endParaRPr lang="en-US" noProof="0" dirty="0"/>
          </a:p>
        </p:txBody>
      </p:sp>
    </p:spTree>
    <p:extLst>
      <p:ext uri="{BB962C8B-B14F-4D97-AF65-F5344CB8AC3E}">
        <p14:creationId xmlns:p14="http://schemas.microsoft.com/office/powerpoint/2010/main" val="267447202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a:r>
            <a:br>
              <a:rPr lang="en-US" dirty="0" smtClean="0"/>
            </a:br>
            <a:r>
              <a:rPr lang="en-US" dirty="0" smtClean="0"/>
              <a:t>OMS(Order Management Service)</a:t>
            </a:r>
            <a:endParaRPr lang="en-US" dirty="0"/>
          </a:p>
        </p:txBody>
      </p:sp>
      <p:sp>
        <p:nvSpPr>
          <p:cNvPr id="3" name="Content Placeholder 2"/>
          <p:cNvSpPr>
            <a:spLocks noGrp="1"/>
          </p:cNvSpPr>
          <p:nvPr>
            <p:ph idx="1"/>
          </p:nvPr>
        </p:nvSpPr>
        <p:spPr/>
        <p:txBody>
          <a:bodyPr/>
          <a:lstStyle/>
          <a:p>
            <a:pPr marL="457200" lvl="2" indent="-231775">
              <a:buClr>
                <a:srgbClr val="009BCC"/>
              </a:buClr>
              <a:buFont typeface="Wingdings" pitchFamily="2" charset="2"/>
              <a:buChar char="Ø"/>
            </a:pPr>
            <a:r>
              <a:rPr lang="en-GB" sz="1400" dirty="0">
                <a:cs typeface="Calibri" pitchFamily="34" charset="0"/>
              </a:rPr>
              <a:t>It allows you to view and manage customer orders, review and edit shipping information, manage returns and </a:t>
            </a:r>
            <a:r>
              <a:rPr lang="en-GB" sz="1400" dirty="0" smtClean="0">
                <a:cs typeface="Calibri" pitchFamily="34" charset="0"/>
              </a:rPr>
              <a:t>refunds</a:t>
            </a:r>
            <a:r>
              <a:rPr lang="en-GB" sz="1400" dirty="0">
                <a:cs typeface="Calibri" pitchFamily="34" charset="0"/>
              </a:rPr>
              <a:t>.</a:t>
            </a:r>
            <a:r>
              <a:rPr lang="en-GB" sz="1400" dirty="0" smtClean="0">
                <a:cs typeface="Calibri" pitchFamily="34" charset="0"/>
              </a:rPr>
              <a:t/>
            </a:r>
            <a:br>
              <a:rPr lang="en-GB" sz="1400" dirty="0" smtClean="0">
                <a:cs typeface="Calibri" pitchFamily="34" charset="0"/>
              </a:rPr>
            </a:br>
            <a:endParaRPr lang="en-US" sz="1400" dirty="0">
              <a:cs typeface="Calibri" pitchFamily="34" charset="0"/>
            </a:endParaRPr>
          </a:p>
          <a:p>
            <a:pPr marL="457200" lvl="2" indent="-231775">
              <a:buClr>
                <a:srgbClr val="009BCC"/>
              </a:buClr>
              <a:buFont typeface="Wingdings" pitchFamily="2" charset="2"/>
              <a:buChar char="Ø"/>
            </a:pPr>
            <a:r>
              <a:rPr lang="en-GB" sz="1400" dirty="0">
                <a:cs typeface="Calibri" pitchFamily="34" charset="0"/>
              </a:rPr>
              <a:t>Basically Order Management Services out of the box works for B2C scenarios. </a:t>
            </a:r>
            <a:r>
              <a:rPr lang="en-GB" sz="1400" dirty="0">
                <a:cs typeface="Calibri" pitchFamily="34" charset="0"/>
              </a:rPr>
              <a:t>In order to enable Order Management Services with a B2B scenario, a little customization is </a:t>
            </a:r>
            <a:r>
              <a:rPr lang="en-GB" sz="1400" dirty="0" smtClean="0">
                <a:cs typeface="Calibri" pitchFamily="34" charset="0"/>
              </a:rPr>
              <a:t>required.</a:t>
            </a:r>
          </a:p>
          <a:p>
            <a:pPr marL="457200" lvl="2" indent="-231775">
              <a:buClr>
                <a:srgbClr val="009BCC"/>
              </a:buClr>
              <a:buFont typeface="Wingdings" pitchFamily="2" charset="2"/>
              <a:buChar char="Ø"/>
            </a:pPr>
            <a:endParaRPr lang="en-GB" sz="1400" dirty="0">
              <a:cs typeface="Calibri" pitchFamily="34" charset="0"/>
            </a:endParaRPr>
          </a:p>
          <a:p>
            <a:pPr marL="457200" lvl="2" indent="-231775">
              <a:buClr>
                <a:srgbClr val="009BCC"/>
              </a:buClr>
              <a:buFont typeface="Wingdings" pitchFamily="2" charset="2"/>
              <a:buChar char="Ø"/>
            </a:pPr>
            <a:r>
              <a:rPr lang="en-GB" sz="1400" dirty="0" smtClean="0">
                <a:cs typeface="Calibri" pitchFamily="34" charset="0"/>
              </a:rPr>
              <a:t>Key Benefits of OMS</a:t>
            </a:r>
            <a:br>
              <a:rPr lang="en-GB" sz="1400" dirty="0" smtClean="0">
                <a:cs typeface="Calibri" pitchFamily="34" charset="0"/>
              </a:rPr>
            </a:br>
            <a:endParaRPr lang="en-US" sz="1200" dirty="0">
              <a:latin typeface="Arial" pitchFamily="34" charset="0"/>
              <a:cs typeface="Arial" pitchFamily="34" charset="0"/>
            </a:endParaRPr>
          </a:p>
          <a:p>
            <a:pPr marL="971550" indent="-231775">
              <a:buFont typeface="Wingdings" pitchFamily="2" charset="2"/>
              <a:buChar char="v"/>
            </a:pPr>
            <a:r>
              <a:rPr lang="en-GB" sz="1200" dirty="0">
                <a:latin typeface="Arial" pitchFamily="34" charset="0"/>
                <a:cs typeface="Arial" pitchFamily="34" charset="0"/>
              </a:rPr>
              <a:t>Fulfil from </a:t>
            </a:r>
            <a:r>
              <a:rPr lang="en-GB" sz="1200" dirty="0" smtClean="0">
                <a:latin typeface="Arial" pitchFamily="34" charset="0"/>
                <a:cs typeface="Arial" pitchFamily="34" charset="0"/>
              </a:rPr>
              <a:t>anywhere</a:t>
            </a:r>
            <a:endParaRPr lang="en-US" sz="1200" dirty="0">
              <a:latin typeface="Arial" pitchFamily="34" charset="0"/>
              <a:cs typeface="Arial" pitchFamily="34" charset="0"/>
            </a:endParaRPr>
          </a:p>
          <a:p>
            <a:pPr marL="971550" indent="-231775">
              <a:buFont typeface="Wingdings" pitchFamily="2" charset="2"/>
              <a:buChar char="v"/>
            </a:pPr>
            <a:r>
              <a:rPr lang="en-GB" sz="1200" dirty="0">
                <a:latin typeface="Arial" pitchFamily="34" charset="0"/>
                <a:cs typeface="Arial" pitchFamily="34" charset="0"/>
              </a:rPr>
              <a:t>A centralized view of inventory</a:t>
            </a:r>
            <a:endParaRPr lang="en-US" sz="1200" dirty="0">
              <a:latin typeface="Arial" pitchFamily="34" charset="0"/>
              <a:cs typeface="Arial" pitchFamily="34" charset="0"/>
            </a:endParaRPr>
          </a:p>
          <a:p>
            <a:pPr marL="971550" indent="-231775">
              <a:buFont typeface="Wingdings" pitchFamily="2" charset="2"/>
              <a:buChar char="v"/>
            </a:pPr>
            <a:r>
              <a:rPr lang="en-US" sz="1200" dirty="0">
                <a:latin typeface="Arial" pitchFamily="34" charset="0"/>
                <a:cs typeface="Arial" pitchFamily="34" charset="0"/>
              </a:rPr>
              <a:t>Reduce shipping time and shipping costs</a:t>
            </a:r>
          </a:p>
          <a:p>
            <a:pPr lvl="1"/>
            <a:endParaRPr lang="en-US" dirty="0"/>
          </a:p>
        </p:txBody>
      </p:sp>
      <p:sp>
        <p:nvSpPr>
          <p:cNvPr id="4" name="Slide Number Placeholder 3"/>
          <p:cNvSpPr>
            <a:spLocks noGrp="1"/>
          </p:cNvSpPr>
          <p:nvPr>
            <p:ph type="sldNum" sz="quarter" idx="4"/>
          </p:nvPr>
        </p:nvSpPr>
        <p:spPr/>
        <p:txBody>
          <a:bodyPr/>
          <a:lstStyle/>
          <a:p>
            <a:pPr>
              <a:defRPr/>
            </a:pPr>
            <a:fld id="{9D48B0A8-A3BB-4090-A486-05597CC74740}" type="slidenum">
              <a:rPr lang="en-US" noProof="0" smtClean="0"/>
              <a:pPr>
                <a:defRPr/>
              </a:pPr>
              <a:t>35</a:t>
            </a:fld>
            <a:endParaRPr lang="en-US" noProof="0" dirty="0"/>
          </a:p>
        </p:txBody>
      </p:sp>
    </p:spTree>
    <p:extLst>
      <p:ext uri="{BB962C8B-B14F-4D97-AF65-F5344CB8AC3E}">
        <p14:creationId xmlns:p14="http://schemas.microsoft.com/office/powerpoint/2010/main" val="391923437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608790" lvl="1" indent="-608790" algn="ctr" defTabSz="779252" rtl="0" fontAlgn="base">
              <a:lnSpc>
                <a:spcPct val="90000"/>
              </a:lnSpc>
              <a:spcBef>
                <a:spcPct val="0"/>
              </a:spcBef>
              <a:spcAft>
                <a:spcPct val="0"/>
              </a:spcAft>
            </a:pPr>
            <a:r>
              <a:rPr lang="en-GB" sz="2600" b="1" kern="1200" dirty="0">
                <a:solidFill>
                  <a:schemeClr val="tx2"/>
                </a:solidFill>
                <a:latin typeface="+mj-lt"/>
                <a:ea typeface="+mj-ea"/>
                <a:cs typeface="+mj-cs"/>
              </a:rPr>
              <a:t>Order Management Services Workflow</a:t>
            </a:r>
            <a:r>
              <a:rPr lang="en-US" sz="2600" b="1" kern="1200" dirty="0">
                <a:solidFill>
                  <a:schemeClr val="tx2"/>
                </a:solidFill>
                <a:latin typeface="+mj-lt"/>
                <a:ea typeface="+mj-ea"/>
                <a:cs typeface="+mj-cs"/>
              </a:rPr>
              <a:t/>
            </a:r>
            <a:br>
              <a:rPr lang="en-US" sz="2600" b="1" kern="1200" dirty="0">
                <a:solidFill>
                  <a:schemeClr val="tx2"/>
                </a:solidFill>
                <a:latin typeface="+mj-lt"/>
                <a:ea typeface="+mj-ea"/>
                <a:cs typeface="+mj-cs"/>
              </a:rPr>
            </a:br>
            <a:endParaRPr lang="en-US" sz="2600" b="1" kern="1200" dirty="0">
              <a:solidFill>
                <a:schemeClr val="tx2"/>
              </a:solidFill>
              <a:latin typeface="+mj-lt"/>
              <a:ea typeface="+mj-ea"/>
              <a:cs typeface="+mj-cs"/>
            </a:endParaRPr>
          </a:p>
        </p:txBody>
      </p:sp>
      <p:sp>
        <p:nvSpPr>
          <p:cNvPr id="3" name="Content Placeholder 2"/>
          <p:cNvSpPr>
            <a:spLocks noGrp="1"/>
          </p:cNvSpPr>
          <p:nvPr>
            <p:ph idx="1"/>
          </p:nvPr>
        </p:nvSpPr>
        <p:spPr/>
        <p:txBody>
          <a:bodyPr/>
          <a:lstStyle/>
          <a:p>
            <a:r>
              <a:rPr lang="en-GB" sz="1400" dirty="0">
                <a:cs typeface="Calibri" pitchFamily="34" charset="0"/>
              </a:rPr>
              <a:t>When an order is received from the hybris Accelerator, OMS processes and completes the order by performing the steps as shown in the following figure</a:t>
            </a:r>
            <a:r>
              <a:rPr lang="en-GB" sz="1400" dirty="0">
                <a:cs typeface="Calibri" pitchFamily="34" charset="0"/>
              </a:rPr>
              <a:t>.</a:t>
            </a:r>
          </a:p>
          <a:p>
            <a:endParaRPr lang="en-GB" sz="1400" dirty="0">
              <a:cs typeface="Calibri" pitchFamily="34" charset="0"/>
            </a:endParaRPr>
          </a:p>
          <a:p>
            <a:endParaRPr lang="en-GB" sz="1400" dirty="0">
              <a:cs typeface="Calibri" pitchFamily="34" charset="0"/>
            </a:endParaRPr>
          </a:p>
          <a:p>
            <a:endParaRPr lang="en-GB" sz="1400" dirty="0">
              <a:cs typeface="Calibri" pitchFamily="34" charset="0"/>
            </a:endParaRPr>
          </a:p>
          <a:p>
            <a:endParaRPr lang="en-GB" sz="1400" dirty="0">
              <a:cs typeface="Calibri" pitchFamily="34" charset="0"/>
            </a:endParaRPr>
          </a:p>
          <a:p>
            <a:endParaRPr lang="en-US" dirty="0" smtClean="0"/>
          </a:p>
          <a:p>
            <a:endParaRPr lang="en-US" dirty="0"/>
          </a:p>
          <a:p>
            <a:pPr marL="460375" indent="-231775">
              <a:buClr>
                <a:srgbClr val="009BCC"/>
              </a:buClr>
              <a:buFont typeface="Wingdings" pitchFamily="2" charset="2"/>
              <a:buChar char="Ø"/>
            </a:pPr>
            <a:r>
              <a:rPr lang="en-GB" sz="1400" dirty="0" smtClean="0">
                <a:solidFill>
                  <a:srgbClr val="000000"/>
                </a:solidFill>
                <a:cs typeface="Calibri" pitchFamily="34" charset="0"/>
              </a:rPr>
              <a:t>Sourcing</a:t>
            </a:r>
            <a:endParaRPr lang="en-US" sz="1400" dirty="0" smtClean="0">
              <a:solidFill>
                <a:srgbClr val="000000"/>
              </a:solidFill>
              <a:cs typeface="Calibri" pitchFamily="34" charset="0"/>
            </a:endParaRPr>
          </a:p>
          <a:p>
            <a:pPr marL="850001" lvl="1" indent="-231775">
              <a:buClr>
                <a:srgbClr val="009BCC"/>
              </a:buClr>
              <a:buFont typeface="Courier New" pitchFamily="49" charset="0"/>
              <a:buChar char="o"/>
            </a:pPr>
            <a:r>
              <a:rPr lang="en-US" sz="1200" dirty="0" smtClean="0">
                <a:solidFill>
                  <a:srgbClr val="000000"/>
                </a:solidFill>
                <a:cs typeface="Calibri" pitchFamily="34" charset="0"/>
              </a:rPr>
              <a:t>Determines the location of an item</a:t>
            </a:r>
          </a:p>
          <a:p>
            <a:pPr marL="460375" indent="-231775">
              <a:buClr>
                <a:srgbClr val="009BCC"/>
              </a:buClr>
              <a:buFont typeface="Wingdings" pitchFamily="2" charset="2"/>
              <a:buChar char="Ø"/>
            </a:pPr>
            <a:r>
              <a:rPr lang="en-GB" sz="1400" dirty="0" smtClean="0">
                <a:solidFill>
                  <a:srgbClr val="000000"/>
                </a:solidFill>
                <a:cs typeface="Calibri" pitchFamily="34" charset="0"/>
              </a:rPr>
              <a:t>Allocation</a:t>
            </a:r>
            <a:endParaRPr lang="en-US" sz="1400" dirty="0">
              <a:solidFill>
                <a:srgbClr val="000000"/>
              </a:solidFill>
              <a:cs typeface="Calibri" pitchFamily="34" charset="0"/>
            </a:endParaRPr>
          </a:p>
          <a:p>
            <a:pPr marL="850001" lvl="1" indent="-231775">
              <a:buClr>
                <a:srgbClr val="009BCC"/>
              </a:buClr>
              <a:buFont typeface="Courier New" pitchFamily="49" charset="0"/>
              <a:buChar char="o"/>
            </a:pPr>
            <a:r>
              <a:rPr lang="en-US" sz="1200" dirty="0">
                <a:solidFill>
                  <a:srgbClr val="000000"/>
                </a:solidFill>
                <a:cs typeface="Calibri" pitchFamily="34" charset="0"/>
              </a:rPr>
              <a:t>Allocation is the action of grouping order items into </a:t>
            </a:r>
            <a:r>
              <a:rPr lang="en-US" sz="1200" dirty="0" smtClean="0">
                <a:solidFill>
                  <a:srgbClr val="000000"/>
                </a:solidFill>
                <a:cs typeface="Calibri" pitchFamily="34" charset="0"/>
              </a:rPr>
              <a:t>consignments.</a:t>
            </a:r>
            <a:endParaRPr lang="en-US" dirty="0" smtClean="0"/>
          </a:p>
          <a:p>
            <a:endParaRPr lang="en-US" dirty="0"/>
          </a:p>
        </p:txBody>
      </p:sp>
      <p:sp>
        <p:nvSpPr>
          <p:cNvPr id="4" name="Slide Number Placeholder 3"/>
          <p:cNvSpPr>
            <a:spLocks noGrp="1"/>
          </p:cNvSpPr>
          <p:nvPr>
            <p:ph type="sldNum" sz="quarter" idx="4"/>
          </p:nvPr>
        </p:nvSpPr>
        <p:spPr/>
        <p:txBody>
          <a:bodyPr/>
          <a:lstStyle/>
          <a:p>
            <a:pPr>
              <a:defRPr/>
            </a:pPr>
            <a:fld id="{9D48B0A8-A3BB-4090-A486-05597CC74740}" type="slidenum">
              <a:rPr lang="en-US" noProof="0" smtClean="0"/>
              <a:pPr>
                <a:defRPr/>
              </a:pPr>
              <a:t>36</a:t>
            </a:fld>
            <a:endParaRPr lang="en-US" noProof="0" dirty="0"/>
          </a:p>
        </p:txBody>
      </p:sp>
      <p:pic>
        <p:nvPicPr>
          <p:cNvPr id="5" name="Picture 4"/>
          <p:cNvPicPr/>
          <p:nvPr/>
        </p:nvPicPr>
        <p:blipFill>
          <a:blip r:embed="rId2" cstate="print"/>
          <a:stretch>
            <a:fillRect/>
          </a:stretch>
        </p:blipFill>
        <p:spPr>
          <a:xfrm>
            <a:off x="1475656" y="1952109"/>
            <a:ext cx="5943600" cy="1481455"/>
          </a:xfrm>
          <a:prstGeom prst="rect">
            <a:avLst/>
          </a:prstGeom>
        </p:spPr>
      </p:pic>
    </p:spTree>
    <p:extLst>
      <p:ext uri="{BB962C8B-B14F-4D97-AF65-F5344CB8AC3E}">
        <p14:creationId xmlns:p14="http://schemas.microsoft.com/office/powerpoint/2010/main" val="186565307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sv-SE" dirty="0" smtClean="0">
                <a:latin typeface="Cambria Math" pitchFamily="18" charset="0"/>
                <a:ea typeface="Cambria Math" pitchFamily="18" charset="0"/>
              </a:rPr>
              <a:t/>
            </a:r>
            <a:br>
              <a:rPr lang="sv-SE" dirty="0" smtClean="0">
                <a:latin typeface="Cambria Math" pitchFamily="18" charset="0"/>
                <a:ea typeface="Cambria Math" pitchFamily="18" charset="0"/>
              </a:rPr>
            </a:br>
            <a:r>
              <a:rPr lang="sv-SE" dirty="0" smtClean="0">
                <a:latin typeface="Cambria Math" pitchFamily="18" charset="0"/>
                <a:ea typeface="Cambria Math" pitchFamily="18" charset="0"/>
              </a:rPr>
              <a:t>Cont</a:t>
            </a:r>
            <a:r>
              <a:rPr lang="sv-SE" dirty="0">
                <a:latin typeface="Cambria Math" pitchFamily="18" charset="0"/>
                <a:ea typeface="Cambria Math" pitchFamily="18" charset="0"/>
              </a:rPr>
              <a:t>..</a:t>
            </a:r>
            <a:endParaRPr lang="en-US" dirty="0"/>
          </a:p>
        </p:txBody>
      </p:sp>
      <p:sp>
        <p:nvSpPr>
          <p:cNvPr id="3" name="Content Placeholder 2"/>
          <p:cNvSpPr>
            <a:spLocks noGrp="1"/>
          </p:cNvSpPr>
          <p:nvPr>
            <p:ph idx="1"/>
          </p:nvPr>
        </p:nvSpPr>
        <p:spPr/>
        <p:txBody>
          <a:bodyPr/>
          <a:lstStyle/>
          <a:p>
            <a:pPr marL="460375" lvl="1" indent="-231775">
              <a:buClr>
                <a:srgbClr val="009BCC"/>
              </a:buClr>
              <a:buFont typeface="Wingdings" pitchFamily="2" charset="2"/>
              <a:buChar char="Ø"/>
            </a:pPr>
            <a:r>
              <a:rPr lang="en-GB" sz="1400" dirty="0" smtClean="0">
                <a:solidFill>
                  <a:srgbClr val="000000"/>
                </a:solidFill>
                <a:cs typeface="Calibri" pitchFamily="34" charset="0"/>
              </a:rPr>
              <a:t>Pick</a:t>
            </a:r>
            <a:r>
              <a:rPr lang="en-GB" sz="1400" dirty="0">
                <a:solidFill>
                  <a:srgbClr val="000000"/>
                </a:solidFill>
                <a:cs typeface="Calibri" pitchFamily="34" charset="0"/>
              </a:rPr>
              <a:t>, Pack, Label, and Ship</a:t>
            </a:r>
            <a:endParaRPr lang="en-US" sz="1400" dirty="0">
              <a:solidFill>
                <a:srgbClr val="000000"/>
              </a:solidFill>
              <a:cs typeface="Calibri" pitchFamily="34" charset="0"/>
            </a:endParaRPr>
          </a:p>
          <a:p>
            <a:pPr marL="850001" lvl="1" indent="-231775">
              <a:buClr>
                <a:srgbClr val="009BCC"/>
              </a:buClr>
              <a:buFont typeface="Courier New" pitchFamily="49" charset="0"/>
              <a:buChar char="o"/>
            </a:pPr>
            <a:r>
              <a:rPr lang="en-GB" sz="1200" dirty="0" smtClean="0">
                <a:solidFill>
                  <a:srgbClr val="000000"/>
                </a:solidFill>
                <a:cs typeface="Calibri" pitchFamily="34" charset="0"/>
              </a:rPr>
              <a:t>A </a:t>
            </a:r>
            <a:r>
              <a:rPr lang="en-GB" sz="1200" dirty="0">
                <a:solidFill>
                  <a:srgbClr val="000000"/>
                </a:solidFill>
                <a:cs typeface="Calibri" pitchFamily="34" charset="0"/>
              </a:rPr>
              <a:t>pick list is printed, which lists the item(s) that need to be collected from the </a:t>
            </a:r>
            <a:r>
              <a:rPr lang="en-GB" sz="1200" dirty="0" smtClean="0">
                <a:solidFill>
                  <a:srgbClr val="000000"/>
                </a:solidFill>
                <a:cs typeface="Calibri" pitchFamily="34" charset="0"/>
              </a:rPr>
              <a:t>store.</a:t>
            </a:r>
            <a:endParaRPr lang="en-US" sz="1200" dirty="0">
              <a:solidFill>
                <a:srgbClr val="000000"/>
              </a:solidFill>
              <a:cs typeface="Calibri" pitchFamily="34" charset="0"/>
            </a:endParaRPr>
          </a:p>
          <a:p>
            <a:pPr marL="850001" lvl="1" indent="-231775">
              <a:buClr>
                <a:srgbClr val="009BCC"/>
              </a:buClr>
              <a:buFont typeface="Courier New" pitchFamily="49" charset="0"/>
              <a:buChar char="o"/>
            </a:pPr>
            <a:r>
              <a:rPr lang="en-GB" sz="1200" dirty="0">
                <a:solidFill>
                  <a:srgbClr val="000000"/>
                </a:solidFill>
                <a:cs typeface="Calibri" pitchFamily="34" charset="0"/>
              </a:rPr>
              <a:t>A pack slip is printed, which indicates all the items that need to be packed in a single shipping box or package.</a:t>
            </a:r>
            <a:endParaRPr lang="en-US" sz="1200" dirty="0">
              <a:solidFill>
                <a:srgbClr val="000000"/>
              </a:solidFill>
              <a:cs typeface="Calibri" pitchFamily="34" charset="0"/>
            </a:endParaRPr>
          </a:p>
          <a:p>
            <a:pPr marL="850001" lvl="1" indent="-231775">
              <a:buClr>
                <a:srgbClr val="009BCC"/>
              </a:buClr>
              <a:buFont typeface="Courier New" pitchFamily="49" charset="0"/>
              <a:buChar char="o"/>
            </a:pPr>
            <a:r>
              <a:rPr lang="en-GB" sz="1200" dirty="0">
                <a:solidFill>
                  <a:srgbClr val="000000"/>
                </a:solidFill>
                <a:cs typeface="Calibri" pitchFamily="34" charset="0"/>
              </a:rPr>
              <a:t>A label is printed, which displays the customer's shipping address. Details vary depending on the shipping carrier.</a:t>
            </a:r>
            <a:endParaRPr lang="en-US" sz="1200" dirty="0">
              <a:solidFill>
                <a:srgbClr val="000000"/>
              </a:solidFill>
              <a:cs typeface="Calibri" pitchFamily="34" charset="0"/>
            </a:endParaRPr>
          </a:p>
          <a:p>
            <a:pPr marL="850001" lvl="1" indent="-231775">
              <a:buClr>
                <a:srgbClr val="009BCC"/>
              </a:buClr>
              <a:buFont typeface="Courier New" pitchFamily="49" charset="0"/>
              <a:buChar char="o"/>
            </a:pPr>
            <a:r>
              <a:rPr lang="en-GB" sz="1200" dirty="0">
                <a:solidFill>
                  <a:srgbClr val="000000"/>
                </a:solidFill>
                <a:cs typeface="Calibri" pitchFamily="34" charset="0"/>
              </a:rPr>
              <a:t>The order is shipped and confirmation of the shipment is logged in OMS</a:t>
            </a:r>
            <a:r>
              <a:rPr lang="en-GB" sz="1200" dirty="0" smtClean="0">
                <a:solidFill>
                  <a:srgbClr val="000000"/>
                </a:solidFill>
                <a:cs typeface="Calibri" pitchFamily="34" charset="0"/>
              </a:rPr>
              <a:t>.</a:t>
            </a:r>
            <a:br>
              <a:rPr lang="en-GB" sz="1200" dirty="0" smtClean="0">
                <a:solidFill>
                  <a:srgbClr val="000000"/>
                </a:solidFill>
                <a:cs typeface="Calibri" pitchFamily="34" charset="0"/>
              </a:rPr>
            </a:br>
            <a:endParaRPr lang="en-US" sz="1200" dirty="0">
              <a:solidFill>
                <a:srgbClr val="000000"/>
              </a:solidFill>
              <a:cs typeface="Calibri" pitchFamily="34" charset="0"/>
            </a:endParaRPr>
          </a:p>
          <a:p>
            <a:pPr marL="460375" lvl="1" indent="-231775">
              <a:buClr>
                <a:srgbClr val="009BCC"/>
              </a:buClr>
              <a:buFont typeface="Wingdings" pitchFamily="2" charset="2"/>
              <a:buChar char="Ø"/>
            </a:pPr>
            <a:r>
              <a:rPr lang="en-GB" sz="1400" dirty="0">
                <a:solidFill>
                  <a:srgbClr val="000000"/>
                </a:solidFill>
                <a:cs typeface="Calibri" pitchFamily="34" charset="0"/>
              </a:rPr>
              <a:t>Payment Capture</a:t>
            </a:r>
            <a:endParaRPr lang="en-US" sz="1400" dirty="0">
              <a:solidFill>
                <a:srgbClr val="000000"/>
              </a:solidFill>
              <a:cs typeface="Calibri" pitchFamily="34" charset="0"/>
            </a:endParaRPr>
          </a:p>
          <a:p>
            <a:pPr marL="850001" lvl="1" indent="-231775">
              <a:buClr>
                <a:srgbClr val="009BCC"/>
              </a:buClr>
              <a:buFont typeface="Courier New" pitchFamily="49" charset="0"/>
              <a:buChar char="o"/>
            </a:pPr>
            <a:r>
              <a:rPr lang="en-US" sz="1200" dirty="0">
                <a:solidFill>
                  <a:srgbClr val="000000"/>
                </a:solidFill>
                <a:cs typeface="Calibri" pitchFamily="34" charset="0"/>
              </a:rPr>
              <a:t>After the order is packed and ready to be shipped, the payment is charged to the customer. </a:t>
            </a:r>
            <a:r>
              <a:rPr lang="en-US" sz="1200" dirty="0">
                <a:solidFill>
                  <a:srgbClr val="000000"/>
                </a:solidFill>
                <a:cs typeface="Calibri" pitchFamily="34" charset="0"/>
              </a:rPr>
              <a:t>OMS communicates with a third-party payment service provider to complete the payment capture</a:t>
            </a:r>
            <a:r>
              <a:rPr lang="en-US" sz="1200" dirty="0" smtClean="0">
                <a:solidFill>
                  <a:srgbClr val="000000"/>
                </a:solidFill>
                <a:cs typeface="Calibri" pitchFamily="34" charset="0"/>
              </a:rPr>
              <a:t>.</a:t>
            </a:r>
            <a:br>
              <a:rPr lang="en-US" sz="1200" dirty="0" smtClean="0">
                <a:solidFill>
                  <a:srgbClr val="000000"/>
                </a:solidFill>
                <a:cs typeface="Calibri" pitchFamily="34" charset="0"/>
              </a:rPr>
            </a:br>
            <a:endParaRPr lang="en-US" sz="1200" dirty="0">
              <a:solidFill>
                <a:srgbClr val="000000"/>
              </a:solidFill>
              <a:cs typeface="Calibri" pitchFamily="34" charset="0"/>
            </a:endParaRPr>
          </a:p>
          <a:p>
            <a:pPr marL="460375" lvl="1" indent="-231775">
              <a:buClr>
                <a:srgbClr val="009BCC"/>
              </a:buClr>
              <a:buFont typeface="Wingdings" pitchFamily="2" charset="2"/>
              <a:buChar char="Ø"/>
            </a:pPr>
            <a:r>
              <a:rPr lang="en-GB" sz="1400" dirty="0">
                <a:solidFill>
                  <a:srgbClr val="000000"/>
                </a:solidFill>
                <a:cs typeface="Calibri" pitchFamily="34" charset="0"/>
              </a:rPr>
              <a:t>Commit Taxes</a:t>
            </a:r>
            <a:endParaRPr lang="en-US" sz="1400" dirty="0">
              <a:solidFill>
                <a:srgbClr val="000000"/>
              </a:solidFill>
              <a:cs typeface="Calibri" pitchFamily="34" charset="0"/>
            </a:endParaRPr>
          </a:p>
          <a:p>
            <a:pPr marL="850001" lvl="1" indent="-231775">
              <a:buClr>
                <a:srgbClr val="009BCC"/>
              </a:buClr>
              <a:buFont typeface="Courier New" pitchFamily="49" charset="0"/>
              <a:buChar char="o"/>
            </a:pPr>
            <a:r>
              <a:rPr lang="en-GB" sz="1200" dirty="0">
                <a:solidFill>
                  <a:srgbClr val="000000"/>
                </a:solidFill>
                <a:cs typeface="Calibri" pitchFamily="34" charset="0"/>
              </a:rPr>
              <a:t>The final step of the workflow is to determine the tax amount of an order and to log the information, so that a tax invoice can be created. OMS communicates with a third-party tax invoicing service to complete the tax invoicing.</a:t>
            </a:r>
            <a:endParaRPr lang="en-US" sz="1200" dirty="0">
              <a:solidFill>
                <a:srgbClr val="000000"/>
              </a:solidFill>
              <a:cs typeface="Calibri" pitchFamily="34" charset="0"/>
            </a:endParaRPr>
          </a:p>
          <a:p>
            <a:endParaRPr lang="en-US" sz="1400" dirty="0">
              <a:solidFill>
                <a:srgbClr val="000000"/>
              </a:solidFill>
              <a:cs typeface="Calibri" pitchFamily="34" charset="0"/>
            </a:endParaRPr>
          </a:p>
        </p:txBody>
      </p:sp>
      <p:sp>
        <p:nvSpPr>
          <p:cNvPr id="4" name="Slide Number Placeholder 3"/>
          <p:cNvSpPr>
            <a:spLocks noGrp="1"/>
          </p:cNvSpPr>
          <p:nvPr>
            <p:ph type="sldNum" sz="quarter" idx="4"/>
          </p:nvPr>
        </p:nvSpPr>
        <p:spPr/>
        <p:txBody>
          <a:bodyPr/>
          <a:lstStyle/>
          <a:p>
            <a:pPr>
              <a:defRPr/>
            </a:pPr>
            <a:fld id="{9D48B0A8-A3BB-4090-A486-05597CC74740}" type="slidenum">
              <a:rPr lang="en-US" noProof="0" smtClean="0"/>
              <a:pPr>
                <a:defRPr/>
              </a:pPr>
              <a:t>37</a:t>
            </a:fld>
            <a:endParaRPr lang="en-US" noProof="0" dirty="0"/>
          </a:p>
        </p:txBody>
      </p:sp>
    </p:spTree>
    <p:extLst>
      <p:ext uri="{BB962C8B-B14F-4D97-AF65-F5344CB8AC3E}">
        <p14:creationId xmlns:p14="http://schemas.microsoft.com/office/powerpoint/2010/main" val="336562237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ambria Math" pitchFamily="18" charset="0"/>
                <a:ea typeface="Cambria Math" pitchFamily="18" charset="0"/>
              </a:rPr>
              <a:t>Implementation Approach </a:t>
            </a:r>
            <a:endParaRPr lang="en-US" dirty="0"/>
          </a:p>
        </p:txBody>
      </p:sp>
      <p:sp>
        <p:nvSpPr>
          <p:cNvPr id="3" name="Content Placeholder 2"/>
          <p:cNvSpPr>
            <a:spLocks noGrp="1"/>
          </p:cNvSpPr>
          <p:nvPr>
            <p:ph idx="1"/>
          </p:nvPr>
        </p:nvSpPr>
        <p:spPr>
          <a:xfrm>
            <a:off x="0" y="990000"/>
            <a:ext cx="9144000" cy="3900000"/>
          </a:xfrm>
        </p:spPr>
        <p:txBody>
          <a:bodyPr/>
          <a:lstStyle/>
          <a:p>
            <a:pPr marL="460375" lvl="1" indent="-231775">
              <a:buClr>
                <a:srgbClr val="009BCC"/>
              </a:buClr>
              <a:buFont typeface="Wingdings" pitchFamily="2" charset="2"/>
              <a:buChar char="Ø"/>
            </a:pPr>
            <a:r>
              <a:rPr lang="en-US" sz="1400" dirty="0">
                <a:solidFill>
                  <a:srgbClr val="000000"/>
                </a:solidFill>
                <a:cs typeface="Calibri" pitchFamily="34" charset="0"/>
              </a:rPr>
              <a:t>From your root hybris installation folder:</a:t>
            </a:r>
          </a:p>
          <a:p>
            <a:pPr marL="850001" lvl="1" indent="-231775">
              <a:buClr>
                <a:srgbClr val="009BCC"/>
              </a:buClr>
              <a:buFont typeface="Courier New" pitchFamily="49" charset="0"/>
              <a:buChar char="o"/>
            </a:pPr>
            <a:r>
              <a:rPr lang="en-US" sz="1200" dirty="0">
                <a:solidFill>
                  <a:srgbClr val="000000"/>
                </a:solidFill>
                <a:cs typeface="Calibri" pitchFamily="34" charset="0"/>
              </a:rPr>
              <a:t>Go to installer/recipes</a:t>
            </a:r>
          </a:p>
          <a:p>
            <a:pPr marL="850001" lvl="1" indent="-231775">
              <a:buClr>
                <a:srgbClr val="009BCC"/>
              </a:buClr>
              <a:buFont typeface="Courier New" pitchFamily="49" charset="0"/>
              <a:buChar char="o"/>
            </a:pPr>
            <a:r>
              <a:rPr lang="en-US" sz="1200" dirty="0">
                <a:solidFill>
                  <a:srgbClr val="000000"/>
                </a:solidFill>
                <a:cs typeface="Calibri" pitchFamily="34" charset="0"/>
              </a:rPr>
              <a:t>Create a folder called "b2b_acc_oms"</a:t>
            </a:r>
          </a:p>
          <a:p>
            <a:pPr marL="850001" lvl="1" indent="-231775">
              <a:buClr>
                <a:srgbClr val="009BCC"/>
              </a:buClr>
              <a:buFont typeface="Courier New" pitchFamily="49" charset="0"/>
              <a:buChar char="o"/>
            </a:pPr>
            <a:r>
              <a:rPr lang="en-US" sz="1200" dirty="0">
                <a:solidFill>
                  <a:srgbClr val="000000"/>
                </a:solidFill>
                <a:cs typeface="Calibri" pitchFamily="34" charset="0"/>
              </a:rPr>
              <a:t>Within this new folder, create a new file named "build.gradle" and add the </a:t>
            </a:r>
            <a:r>
              <a:rPr lang="en-US" sz="1200" dirty="0" smtClean="0">
                <a:solidFill>
                  <a:srgbClr val="000000"/>
                </a:solidFill>
                <a:cs typeface="Calibri" pitchFamily="34" charset="0"/>
              </a:rPr>
              <a:t>content </a:t>
            </a:r>
            <a:r>
              <a:rPr lang="en-US" sz="1200" dirty="0">
                <a:solidFill>
                  <a:srgbClr val="000000"/>
                </a:solidFill>
                <a:cs typeface="Calibri" pitchFamily="34" charset="0"/>
              </a:rPr>
              <a:t>into </a:t>
            </a:r>
            <a:r>
              <a:rPr lang="en-US" sz="1200" dirty="0" smtClean="0">
                <a:solidFill>
                  <a:srgbClr val="000000"/>
                </a:solidFill>
                <a:cs typeface="Calibri" pitchFamily="34" charset="0"/>
              </a:rPr>
              <a:t>it.</a:t>
            </a:r>
            <a:br>
              <a:rPr lang="en-US" sz="1200" dirty="0" smtClean="0">
                <a:solidFill>
                  <a:srgbClr val="000000"/>
                </a:solidFill>
                <a:cs typeface="Calibri" pitchFamily="34" charset="0"/>
              </a:rPr>
            </a:br>
            <a:endParaRPr lang="en-US" sz="1200" dirty="0" smtClean="0">
              <a:solidFill>
                <a:srgbClr val="000000"/>
              </a:solidFill>
              <a:cs typeface="Calibri" pitchFamily="34" charset="0"/>
            </a:endParaRPr>
          </a:p>
          <a:p>
            <a:pPr marL="460375" lvl="1" indent="-231775">
              <a:buClr>
                <a:srgbClr val="009BCC"/>
              </a:buClr>
              <a:buFont typeface="Wingdings" pitchFamily="2" charset="2"/>
              <a:buChar char="Ø"/>
            </a:pPr>
            <a:r>
              <a:rPr lang="en-GB" sz="1400" dirty="0" smtClean="0">
                <a:solidFill>
                  <a:srgbClr val="000000"/>
                </a:solidFill>
                <a:cs typeface="Calibri" pitchFamily="34" charset="0"/>
              </a:rPr>
              <a:t>Setup</a:t>
            </a:r>
            <a:endParaRPr lang="en-US" sz="1400" dirty="0">
              <a:solidFill>
                <a:srgbClr val="000000"/>
              </a:solidFill>
              <a:cs typeface="Calibri" pitchFamily="34" charset="0"/>
            </a:endParaRPr>
          </a:p>
          <a:p>
            <a:pPr marL="850001" lvl="1" indent="-231775">
              <a:buClr>
                <a:srgbClr val="009BCC"/>
              </a:buClr>
              <a:buFont typeface="Courier New" pitchFamily="49" charset="0"/>
              <a:buChar char="o"/>
            </a:pPr>
            <a:r>
              <a:rPr lang="en-GB" sz="1200" dirty="0">
                <a:solidFill>
                  <a:srgbClr val="000000"/>
                </a:solidFill>
                <a:cs typeface="Calibri" pitchFamily="34" charset="0"/>
              </a:rPr>
              <a:t>To setup the hybris platform with the OMS extensions, run the following command</a:t>
            </a:r>
            <a:r>
              <a:rPr lang="en-GB" sz="1200" dirty="0">
                <a:solidFill>
                  <a:srgbClr val="000000"/>
                </a:solidFill>
                <a:cs typeface="Calibri" pitchFamily="34" charset="0"/>
              </a:rPr>
              <a:t>:</a:t>
            </a:r>
            <a:endParaRPr lang="en-US" sz="1200" dirty="0">
              <a:solidFill>
                <a:srgbClr val="000000"/>
              </a:solidFill>
              <a:cs typeface="Calibri" pitchFamily="34" charset="0"/>
            </a:endParaRPr>
          </a:p>
          <a:p>
            <a:pPr marL="850001" lvl="1" indent="-231775">
              <a:buClr>
                <a:srgbClr val="009BCC"/>
              </a:buClr>
              <a:buFont typeface="Courier New" pitchFamily="49" charset="0"/>
              <a:buChar char="o"/>
            </a:pPr>
            <a:r>
              <a:rPr lang="en-GB" sz="1200" dirty="0">
                <a:solidFill>
                  <a:srgbClr val="000000"/>
                </a:solidFill>
                <a:cs typeface="Calibri" pitchFamily="34" charset="0"/>
              </a:rPr>
              <a:t>Windows: install.bat -r b2b_acc_oms setup</a:t>
            </a:r>
            <a:endParaRPr lang="en-US" sz="1200" dirty="0">
              <a:solidFill>
                <a:srgbClr val="000000"/>
              </a:solidFill>
              <a:cs typeface="Calibri" pitchFamily="34" charset="0"/>
            </a:endParaRPr>
          </a:p>
          <a:p>
            <a:pPr marL="850001" lvl="1" indent="-231775">
              <a:buClr>
                <a:srgbClr val="009BCC"/>
              </a:buClr>
              <a:buFont typeface="Courier New" pitchFamily="49" charset="0"/>
              <a:buChar char="o"/>
            </a:pPr>
            <a:r>
              <a:rPr lang="en-GB" sz="1200" dirty="0">
                <a:solidFill>
                  <a:srgbClr val="000000"/>
                </a:solidFill>
                <a:cs typeface="Calibri" pitchFamily="34" charset="0"/>
              </a:rPr>
              <a:t>Unix: ./install.sh -r b2b_acc_oms </a:t>
            </a:r>
            <a:r>
              <a:rPr lang="en-GB" sz="1200" dirty="0" smtClean="0">
                <a:solidFill>
                  <a:srgbClr val="000000"/>
                </a:solidFill>
                <a:cs typeface="Calibri" pitchFamily="34" charset="0"/>
              </a:rPr>
              <a:t>setup</a:t>
            </a:r>
            <a:br>
              <a:rPr lang="en-GB" sz="1200" dirty="0" smtClean="0">
                <a:solidFill>
                  <a:srgbClr val="000000"/>
                </a:solidFill>
                <a:cs typeface="Calibri" pitchFamily="34" charset="0"/>
              </a:rPr>
            </a:br>
            <a:endParaRPr lang="en-US" sz="1200" dirty="0">
              <a:solidFill>
                <a:srgbClr val="000000"/>
              </a:solidFill>
              <a:cs typeface="Calibri" pitchFamily="34" charset="0"/>
            </a:endParaRPr>
          </a:p>
          <a:p>
            <a:pPr marL="460375" lvl="1" indent="-231775">
              <a:buClr>
                <a:srgbClr val="009BCC"/>
              </a:buClr>
              <a:buFont typeface="Wingdings" pitchFamily="2" charset="2"/>
              <a:buChar char="Ø"/>
            </a:pPr>
            <a:r>
              <a:rPr lang="en-GB" sz="1400" dirty="0">
                <a:solidFill>
                  <a:srgbClr val="000000"/>
                </a:solidFill>
                <a:cs typeface="Calibri" pitchFamily="34" charset="0"/>
              </a:rPr>
              <a:t>Initialize</a:t>
            </a:r>
            <a:endParaRPr lang="en-US" sz="1400" dirty="0">
              <a:solidFill>
                <a:srgbClr val="000000"/>
              </a:solidFill>
              <a:cs typeface="Calibri" pitchFamily="34" charset="0"/>
            </a:endParaRPr>
          </a:p>
          <a:p>
            <a:pPr marL="850001" lvl="1" indent="-231775">
              <a:buClr>
                <a:srgbClr val="009BCC"/>
              </a:buClr>
              <a:buFont typeface="Courier New" pitchFamily="49" charset="0"/>
              <a:buChar char="o"/>
            </a:pPr>
            <a:r>
              <a:rPr lang="en-US" sz="1200" dirty="0">
                <a:solidFill>
                  <a:srgbClr val="000000"/>
                </a:solidFill>
                <a:cs typeface="Calibri" pitchFamily="34" charset="0"/>
              </a:rPr>
              <a:t>To initialize the platform, run the following command:</a:t>
            </a:r>
          </a:p>
          <a:p>
            <a:pPr marL="850001" lvl="1" indent="-231775">
              <a:buClr>
                <a:srgbClr val="009BCC"/>
              </a:buClr>
              <a:buFont typeface="Courier New" pitchFamily="49" charset="0"/>
              <a:buChar char="o"/>
            </a:pPr>
            <a:r>
              <a:rPr lang="en-US" sz="1200" dirty="0">
                <a:solidFill>
                  <a:srgbClr val="000000"/>
                </a:solidFill>
                <a:cs typeface="Calibri" pitchFamily="34" charset="0"/>
              </a:rPr>
              <a:t>Windows: install.bat -r b2b_acc_oms initialize</a:t>
            </a:r>
          </a:p>
          <a:p>
            <a:pPr marL="850001" lvl="1" indent="-231775">
              <a:buClr>
                <a:srgbClr val="009BCC"/>
              </a:buClr>
              <a:buFont typeface="Courier New" pitchFamily="49" charset="0"/>
              <a:buChar char="o"/>
            </a:pPr>
            <a:r>
              <a:rPr lang="en-US" sz="1200" dirty="0">
                <a:solidFill>
                  <a:srgbClr val="000000"/>
                </a:solidFill>
                <a:cs typeface="Calibri" pitchFamily="34" charset="0"/>
              </a:rPr>
              <a:t>Unix: ./install.sh -r b2b_acc_oms </a:t>
            </a:r>
            <a:r>
              <a:rPr lang="en-US" sz="1200" dirty="0" smtClean="0">
                <a:solidFill>
                  <a:srgbClr val="000000"/>
                </a:solidFill>
                <a:cs typeface="Calibri" pitchFamily="34" charset="0"/>
              </a:rPr>
              <a:t>initialize</a:t>
            </a:r>
            <a:br>
              <a:rPr lang="en-US" sz="1200" dirty="0" smtClean="0">
                <a:solidFill>
                  <a:srgbClr val="000000"/>
                </a:solidFill>
                <a:cs typeface="Calibri" pitchFamily="34" charset="0"/>
              </a:rPr>
            </a:br>
            <a:endParaRPr lang="en-US" sz="1200" dirty="0">
              <a:solidFill>
                <a:srgbClr val="000000"/>
              </a:solidFill>
              <a:cs typeface="Calibri" pitchFamily="34" charset="0"/>
            </a:endParaRPr>
          </a:p>
          <a:p>
            <a:pPr marL="460375" lvl="1" indent="-231775">
              <a:buClr>
                <a:srgbClr val="009BCC"/>
              </a:buClr>
              <a:buFont typeface="Wingdings" pitchFamily="2" charset="2"/>
              <a:buChar char="Ø"/>
            </a:pPr>
            <a:r>
              <a:rPr lang="en-GB" sz="1400" dirty="0">
                <a:solidFill>
                  <a:srgbClr val="000000"/>
                </a:solidFill>
                <a:cs typeface="Calibri" pitchFamily="34" charset="0"/>
              </a:rPr>
              <a:t>Start</a:t>
            </a:r>
            <a:endParaRPr lang="en-US" sz="1400" dirty="0">
              <a:solidFill>
                <a:srgbClr val="000000"/>
              </a:solidFill>
              <a:cs typeface="Calibri" pitchFamily="34" charset="0"/>
            </a:endParaRPr>
          </a:p>
          <a:p>
            <a:pPr marL="850001" lvl="1" indent="-231775">
              <a:buClr>
                <a:srgbClr val="009BCC"/>
              </a:buClr>
              <a:buFont typeface="Courier New" pitchFamily="49" charset="0"/>
              <a:buChar char="o"/>
            </a:pPr>
            <a:r>
              <a:rPr lang="en-US" sz="1200" dirty="0">
                <a:solidFill>
                  <a:srgbClr val="000000"/>
                </a:solidFill>
                <a:cs typeface="Calibri" pitchFamily="34" charset="0"/>
              </a:rPr>
              <a:t>To start the platform, run the following command:</a:t>
            </a:r>
          </a:p>
          <a:p>
            <a:pPr marL="850001" lvl="1" indent="-231775">
              <a:buClr>
                <a:srgbClr val="009BCC"/>
              </a:buClr>
              <a:buFont typeface="Courier New" pitchFamily="49" charset="0"/>
              <a:buChar char="o"/>
            </a:pPr>
            <a:r>
              <a:rPr lang="en-US" sz="1200" dirty="0">
                <a:solidFill>
                  <a:srgbClr val="000000"/>
                </a:solidFill>
                <a:cs typeface="Calibri" pitchFamily="34" charset="0"/>
              </a:rPr>
              <a:t>Windows: install.bat -r b2c_acc_oms start</a:t>
            </a:r>
          </a:p>
          <a:p>
            <a:pPr marL="850001" lvl="1" indent="-231775">
              <a:buClr>
                <a:srgbClr val="009BCC"/>
              </a:buClr>
              <a:buFont typeface="Courier New" pitchFamily="49" charset="0"/>
              <a:buChar char="o"/>
            </a:pPr>
            <a:r>
              <a:rPr lang="en-US" sz="1200" dirty="0">
                <a:solidFill>
                  <a:srgbClr val="000000"/>
                </a:solidFill>
                <a:cs typeface="Calibri" pitchFamily="34" charset="0"/>
              </a:rPr>
              <a:t>Unix: ./install.sh -r b2c_acc_oms start</a:t>
            </a:r>
          </a:p>
          <a:p>
            <a:pPr marL="0" indent="0">
              <a:buNone/>
            </a:pPr>
            <a:endParaRPr lang="en-US" sz="3200" dirty="0"/>
          </a:p>
          <a:p>
            <a:pPr marL="0" lvl="1" indent="0">
              <a:buClr>
                <a:srgbClr val="009BCC"/>
              </a:buClr>
              <a:buNone/>
            </a:pPr>
            <a:endParaRPr lang="en-US" sz="1200" dirty="0">
              <a:solidFill>
                <a:srgbClr val="000000"/>
              </a:solidFill>
              <a:cs typeface="Calibri" pitchFamily="34" charset="0"/>
            </a:endParaRPr>
          </a:p>
          <a:p>
            <a:endParaRPr lang="en-US" dirty="0"/>
          </a:p>
        </p:txBody>
      </p:sp>
      <p:sp>
        <p:nvSpPr>
          <p:cNvPr id="4" name="Slide Number Placeholder 3"/>
          <p:cNvSpPr>
            <a:spLocks noGrp="1"/>
          </p:cNvSpPr>
          <p:nvPr>
            <p:ph type="sldNum" sz="quarter" idx="4"/>
          </p:nvPr>
        </p:nvSpPr>
        <p:spPr/>
        <p:txBody>
          <a:bodyPr/>
          <a:lstStyle/>
          <a:p>
            <a:pPr>
              <a:defRPr/>
            </a:pPr>
            <a:fld id="{9D48B0A8-A3BB-4090-A486-05597CC74740}" type="slidenum">
              <a:rPr lang="en-US" noProof="0" smtClean="0"/>
              <a:pPr>
                <a:defRPr/>
              </a:pPr>
              <a:t>38</a:t>
            </a:fld>
            <a:endParaRPr lang="en-US" noProof="0" dirty="0"/>
          </a:p>
        </p:txBody>
      </p:sp>
    </p:spTree>
    <p:extLst>
      <p:ext uri="{BB962C8B-B14F-4D97-AF65-F5344CB8AC3E}">
        <p14:creationId xmlns:p14="http://schemas.microsoft.com/office/powerpoint/2010/main" val="407479177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t/>
            </a:r>
            <a:br>
              <a:rPr lang="en-US" dirty="0" smtClean="0"/>
            </a:br>
            <a:r>
              <a:rPr lang="en-US" dirty="0" smtClean="0"/>
              <a:t>Cont..</a:t>
            </a:r>
            <a:endParaRPr lang="en-US" dirty="0"/>
          </a:p>
        </p:txBody>
      </p:sp>
      <p:sp>
        <p:nvSpPr>
          <p:cNvPr id="3" name="Content Placeholder 2"/>
          <p:cNvSpPr>
            <a:spLocks noGrp="1"/>
          </p:cNvSpPr>
          <p:nvPr>
            <p:ph idx="1"/>
          </p:nvPr>
        </p:nvSpPr>
        <p:spPr/>
        <p:txBody>
          <a:bodyPr/>
          <a:lstStyle/>
          <a:p>
            <a:pPr marL="460375" lvl="1" indent="-231775">
              <a:buClr>
                <a:srgbClr val="009BCC"/>
              </a:buClr>
              <a:buFont typeface="Wingdings" pitchFamily="2" charset="2"/>
              <a:buChar char="Ø"/>
            </a:pPr>
            <a:r>
              <a:rPr lang="en-US" sz="1300" dirty="0" smtClean="0">
                <a:solidFill>
                  <a:srgbClr val="000000"/>
                </a:solidFill>
                <a:cs typeface="Calibri" pitchFamily="34" charset="0"/>
              </a:rPr>
              <a:t>You need to have an extension generated from yacceleratorordermanagement. </a:t>
            </a:r>
            <a:br>
              <a:rPr lang="en-US" sz="1300" dirty="0" smtClean="0">
                <a:solidFill>
                  <a:srgbClr val="000000"/>
                </a:solidFill>
                <a:cs typeface="Calibri" pitchFamily="34" charset="0"/>
              </a:rPr>
            </a:br>
            <a:endParaRPr lang="en-US" sz="1300" dirty="0" smtClean="0">
              <a:solidFill>
                <a:srgbClr val="000000"/>
              </a:solidFill>
              <a:cs typeface="Calibri" pitchFamily="34" charset="0"/>
            </a:endParaRPr>
          </a:p>
          <a:p>
            <a:pPr marL="460375" lvl="1" indent="-231775">
              <a:buClr>
                <a:srgbClr val="009BCC"/>
              </a:buClr>
              <a:buFont typeface="Wingdings" pitchFamily="2" charset="2"/>
              <a:buChar char="Ø"/>
            </a:pPr>
            <a:r>
              <a:rPr lang="en-US" sz="1300" dirty="0" smtClean="0">
                <a:solidFill>
                  <a:srgbClr val="000000"/>
                </a:solidFill>
                <a:cs typeface="Calibri" pitchFamily="34" charset="0"/>
              </a:rPr>
              <a:t>Use </a:t>
            </a:r>
            <a:r>
              <a:rPr lang="en-US" sz="1300" dirty="0">
                <a:solidFill>
                  <a:srgbClr val="000000"/>
                </a:solidFill>
                <a:cs typeface="Calibri" pitchFamily="34" charset="0"/>
              </a:rPr>
              <a:t>command: </a:t>
            </a:r>
            <a:r>
              <a:rPr lang="en-US" sz="1300" b="1" dirty="0">
                <a:solidFill>
                  <a:srgbClr val="000000"/>
                </a:solidFill>
                <a:cs typeface="Calibri" pitchFamily="34" charset="0"/>
              </a:rPr>
              <a:t>ant extgen</a:t>
            </a:r>
            <a:r>
              <a:rPr lang="en-US" sz="1300" dirty="0">
                <a:solidFill>
                  <a:srgbClr val="000000"/>
                </a:solidFill>
                <a:cs typeface="Calibri" pitchFamily="34" charset="0"/>
              </a:rPr>
              <a:t> on hybris/bin/platform folder and choose the option to create an extension out of the yacceleratorordermanagement template and follow the instructions</a:t>
            </a:r>
            <a:r>
              <a:rPr lang="en-US" sz="1300" dirty="0" smtClean="0">
                <a:solidFill>
                  <a:srgbClr val="000000"/>
                </a:solidFill>
                <a:cs typeface="Calibri" pitchFamily="34" charset="0"/>
              </a:rPr>
              <a:t>.</a:t>
            </a:r>
            <a:br>
              <a:rPr lang="en-US" sz="1300" dirty="0" smtClean="0">
                <a:solidFill>
                  <a:srgbClr val="000000"/>
                </a:solidFill>
                <a:cs typeface="Calibri" pitchFamily="34" charset="0"/>
              </a:rPr>
            </a:br>
            <a:endParaRPr lang="en-US" sz="1300" dirty="0">
              <a:solidFill>
                <a:srgbClr val="000000"/>
              </a:solidFill>
              <a:cs typeface="Calibri" pitchFamily="34" charset="0"/>
            </a:endParaRPr>
          </a:p>
          <a:p>
            <a:pPr marL="460375" lvl="1" indent="-231775">
              <a:buClr>
                <a:srgbClr val="009BCC"/>
              </a:buClr>
              <a:buFont typeface="Wingdings" pitchFamily="2" charset="2"/>
              <a:buChar char="Ø"/>
            </a:pPr>
            <a:r>
              <a:rPr lang="en-US" sz="1300" dirty="0">
                <a:solidFill>
                  <a:srgbClr val="000000"/>
                </a:solidFill>
                <a:cs typeface="Calibri" pitchFamily="34" charset="0"/>
              </a:rPr>
              <a:t>During the generation process you will be asked to choose an extension name please make sure to name it: </a:t>
            </a:r>
            <a:r>
              <a:rPr lang="en-US" sz="1300" b="1" dirty="0" smtClean="0">
                <a:solidFill>
                  <a:srgbClr val="000000"/>
                </a:solidFill>
                <a:cs typeface="Calibri" pitchFamily="34" charset="0"/>
              </a:rPr>
              <a:t>omsb2b</a:t>
            </a:r>
            <a:endParaRPr lang="en-US" sz="1300" dirty="0" smtClean="0">
              <a:solidFill>
                <a:srgbClr val="000000"/>
              </a:solidFill>
              <a:cs typeface="Calibri" pitchFamily="34" charset="0"/>
            </a:endParaRPr>
          </a:p>
          <a:p>
            <a:pPr marL="460375" lvl="1" indent="-231775">
              <a:buClr>
                <a:srgbClr val="009BCC"/>
              </a:buClr>
              <a:buFont typeface="Wingdings" pitchFamily="2" charset="2"/>
              <a:buChar char="Ø"/>
            </a:pPr>
            <a:r>
              <a:rPr lang="en-US" sz="1300" dirty="0" smtClean="0">
                <a:solidFill>
                  <a:srgbClr val="000000"/>
                </a:solidFill>
                <a:cs typeface="Calibri" pitchFamily="34" charset="0"/>
              </a:rPr>
              <a:t>When asked for the package name input de.hybris.platform.omsb2b or you can give custom package.</a:t>
            </a:r>
            <a:br>
              <a:rPr lang="en-US" sz="1300" dirty="0" smtClean="0">
                <a:solidFill>
                  <a:srgbClr val="000000"/>
                </a:solidFill>
                <a:cs typeface="Calibri" pitchFamily="34" charset="0"/>
              </a:rPr>
            </a:br>
            <a:endParaRPr lang="en-US" sz="1300" dirty="0" smtClean="0">
              <a:solidFill>
                <a:srgbClr val="000000"/>
              </a:solidFill>
              <a:cs typeface="Calibri" pitchFamily="34" charset="0"/>
            </a:endParaRPr>
          </a:p>
          <a:p>
            <a:pPr marL="460375" lvl="1" indent="-231775">
              <a:buClr>
                <a:srgbClr val="009BCC"/>
              </a:buClr>
              <a:buFont typeface="Wingdings" pitchFamily="2" charset="2"/>
              <a:buChar char="Ø"/>
            </a:pPr>
            <a:r>
              <a:rPr lang="en-US" sz="1300" dirty="0" smtClean="0">
                <a:solidFill>
                  <a:srgbClr val="000000"/>
                </a:solidFill>
                <a:cs typeface="Calibri" pitchFamily="34" charset="0"/>
              </a:rPr>
              <a:t>After </a:t>
            </a:r>
            <a:r>
              <a:rPr lang="en-US" sz="1300" dirty="0">
                <a:solidFill>
                  <a:srgbClr val="000000"/>
                </a:solidFill>
                <a:cs typeface="Calibri" pitchFamily="34" charset="0"/>
              </a:rPr>
              <a:t>generated extension (omsb2b), you need to add a required extension into the extensioninfo.xml.</a:t>
            </a:r>
          </a:p>
          <a:p>
            <a:pPr marL="460375" lvl="1" indent="-231775">
              <a:buClr>
                <a:srgbClr val="009BCC"/>
              </a:buClr>
              <a:buFont typeface="Wingdings" pitchFamily="2" charset="2"/>
              <a:buChar char="Ø"/>
            </a:pPr>
            <a:endParaRPr lang="en-US" sz="1400" dirty="0" smtClean="0">
              <a:solidFill>
                <a:srgbClr val="000000"/>
              </a:solidFill>
              <a:cs typeface="Calibri" pitchFamily="34" charset="0"/>
            </a:endParaRPr>
          </a:p>
          <a:p>
            <a:endParaRPr lang="en-US" dirty="0"/>
          </a:p>
        </p:txBody>
      </p:sp>
      <p:sp>
        <p:nvSpPr>
          <p:cNvPr id="4" name="Slide Number Placeholder 3"/>
          <p:cNvSpPr>
            <a:spLocks noGrp="1"/>
          </p:cNvSpPr>
          <p:nvPr>
            <p:ph type="sldNum" sz="quarter" idx="4"/>
          </p:nvPr>
        </p:nvSpPr>
        <p:spPr/>
        <p:txBody>
          <a:bodyPr/>
          <a:lstStyle/>
          <a:p>
            <a:pPr>
              <a:defRPr/>
            </a:pPr>
            <a:fld id="{9D48B0A8-A3BB-4090-A486-05597CC74740}" type="slidenum">
              <a:rPr lang="en-US" noProof="0" smtClean="0"/>
              <a:pPr>
                <a:defRPr/>
              </a:pPr>
              <a:t>39</a:t>
            </a:fld>
            <a:endParaRPr lang="en-US" noProof="0" dirty="0"/>
          </a:p>
        </p:txBody>
      </p:sp>
      <p:graphicFrame>
        <p:nvGraphicFramePr>
          <p:cNvPr id="5" name="Table 4"/>
          <p:cNvGraphicFramePr>
            <a:graphicFrameLocks noGrp="1"/>
          </p:cNvGraphicFramePr>
          <p:nvPr>
            <p:extLst>
              <p:ext uri="{D42A27DB-BD31-4B8C-83A1-F6EECF244321}">
                <p14:modId xmlns:p14="http://schemas.microsoft.com/office/powerpoint/2010/main" val="1673254900"/>
              </p:ext>
            </p:extLst>
          </p:nvPr>
        </p:nvGraphicFramePr>
        <p:xfrm>
          <a:off x="1043608" y="3721596"/>
          <a:ext cx="6786609" cy="868277"/>
        </p:xfrm>
        <a:graphic>
          <a:graphicData uri="http://schemas.openxmlformats.org/drawingml/2006/table">
            <a:tbl>
              <a:tblPr/>
              <a:tblGrid>
                <a:gridCol w="6786609"/>
              </a:tblGrid>
              <a:tr h="188605">
                <a:tc>
                  <a:txBody>
                    <a:bodyPr/>
                    <a:lstStyle/>
                    <a:p>
                      <a:pPr algn="just">
                        <a:lnSpc>
                          <a:spcPct val="115000"/>
                        </a:lnSpc>
                        <a:spcAft>
                          <a:spcPts val="0"/>
                        </a:spcAft>
                      </a:pPr>
                      <a:r>
                        <a:rPr lang="en-US" sz="1100" b="1" dirty="0" smtClean="0">
                          <a:solidFill>
                            <a:schemeClr val="bg1"/>
                          </a:solidFill>
                          <a:latin typeface="Arial" pitchFamily="34" charset="0"/>
                          <a:ea typeface="Calibri"/>
                          <a:cs typeface="Arial" pitchFamily="34" charset="0"/>
                        </a:rPr>
                        <a:t>extensioninfo.xml</a:t>
                      </a:r>
                      <a:endParaRPr lang="en-IN" sz="1100" dirty="0">
                        <a:solidFill>
                          <a:schemeClr val="bg1"/>
                        </a:solidFill>
                        <a:latin typeface="Arial" pitchFamily="34" charset="0"/>
                        <a:ea typeface="Calibri"/>
                        <a:cs typeface="Arial"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solidFill>
                  </a:tcPr>
                </a:tc>
              </a:tr>
              <a:tr h="675491">
                <a:tc>
                  <a:txBody>
                    <a:bodyPr/>
                    <a:lstStyle/>
                    <a:p>
                      <a:pPr marL="0" marR="0" algn="l" eaLnBrk="1">
                        <a:lnSpc>
                          <a:spcPct val="110000"/>
                        </a:lnSpc>
                        <a:spcBef>
                          <a:spcPts val="0"/>
                        </a:spcBef>
                        <a:spcAft>
                          <a:spcPts val="0"/>
                        </a:spcAft>
                      </a:pPr>
                      <a:r>
                        <a:rPr lang="en-US" sz="1000" dirty="0">
                          <a:effectLst/>
                          <a:latin typeface="Courier New" panose="02070309020205020404" pitchFamily="49" charset="0"/>
                          <a:ea typeface="Times New Roman" panose="02020603050405020304" pitchFamily="18" charset="0"/>
                        </a:rPr>
                        <a:t>...</a:t>
                      </a:r>
                      <a:endParaRPr lang="en-US" sz="1000" dirty="0">
                        <a:effectLst/>
                        <a:latin typeface="Arial" panose="020B0604020202020204" pitchFamily="34" charset="0"/>
                        <a:ea typeface="Arial" panose="020B0604020202020204" pitchFamily="34" charset="0"/>
                      </a:endParaRPr>
                    </a:p>
                    <a:p>
                      <a:pPr marL="0" marR="0" algn="l" eaLnBrk="1">
                        <a:lnSpc>
                          <a:spcPct val="110000"/>
                        </a:lnSpc>
                        <a:spcBef>
                          <a:spcPts val="0"/>
                        </a:spcBef>
                        <a:spcAft>
                          <a:spcPts val="0"/>
                        </a:spcAft>
                      </a:pPr>
                      <a:r>
                        <a:rPr lang="en-US" sz="1000" dirty="0">
                          <a:effectLst/>
                          <a:latin typeface="Courier New" panose="02070309020205020404" pitchFamily="49" charset="0"/>
                          <a:ea typeface="Times New Roman" panose="02020603050405020304" pitchFamily="18" charset="0"/>
                        </a:rPr>
                        <a:t>    &lt;requires-extension name="b2bapprovalprocess</a:t>
                      </a:r>
                      <a:r>
                        <a:rPr lang="en-US" sz="1000" dirty="0" smtClean="0">
                          <a:effectLst/>
                          <a:latin typeface="Courier New" panose="02070309020205020404" pitchFamily="49" charset="0"/>
                          <a:ea typeface="Times New Roman" panose="02020603050405020304" pitchFamily="18" charset="0"/>
                        </a:rPr>
                        <a:t>"/&gt;</a:t>
                      </a:r>
                    </a:p>
                    <a:p>
                      <a:pPr marL="0" marR="0" algn="l" eaLnBrk="1">
                        <a:lnSpc>
                          <a:spcPct val="110000"/>
                        </a:lnSpc>
                        <a:spcBef>
                          <a:spcPts val="0"/>
                        </a:spcBef>
                        <a:spcAft>
                          <a:spcPts val="0"/>
                        </a:spcAft>
                      </a:pPr>
                      <a:r>
                        <a:rPr lang="en-US" sz="1000" dirty="0" smtClean="0">
                          <a:effectLst/>
                          <a:latin typeface="Courier New" panose="02070309020205020404" pitchFamily="49" charset="0"/>
                          <a:ea typeface="Arial" panose="020B0604020202020204" pitchFamily="34" charset="0"/>
                        </a:rPr>
                        <a:t>...</a:t>
                      </a:r>
                      <a:endParaRPr lang="en-US" sz="1000" dirty="0">
                        <a:effectLst/>
                        <a:latin typeface="Arial" panose="020B0604020202020204" pitchFamily="34" charset="0"/>
                        <a:ea typeface="Arial" panose="020B0604020202020204" pitchFamily="34" charset="0"/>
                      </a:endParaRPr>
                    </a:p>
                  </a:txBody>
                  <a:tcPr marL="114300" marR="11430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400426967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1199999"/>
            <a:ext cx="4143372" cy="3900000"/>
          </a:xfrm>
        </p:spPr>
        <p:txBody>
          <a:bodyPr/>
          <a:lstStyle/>
          <a:p>
            <a:pPr>
              <a:lnSpc>
                <a:spcPct val="90000"/>
              </a:lnSpc>
              <a:buNone/>
            </a:pPr>
            <a:endParaRPr lang="sv-SE" dirty="0" smtClean="0"/>
          </a:p>
          <a:p>
            <a:pPr>
              <a:lnSpc>
                <a:spcPct val="90000"/>
              </a:lnSpc>
            </a:pPr>
            <a:endParaRPr lang="sv-SE" dirty="0" smtClean="0"/>
          </a:p>
        </p:txBody>
      </p:sp>
      <p:sp>
        <p:nvSpPr>
          <p:cNvPr id="8" name="Content Placeholder 2"/>
          <p:cNvSpPr txBox="1">
            <a:spLocks/>
          </p:cNvSpPr>
          <p:nvPr/>
        </p:nvSpPr>
        <p:spPr>
          <a:xfrm>
            <a:off x="0" y="1200000"/>
            <a:ext cx="9144000" cy="3900000"/>
          </a:xfrm>
          <a:prstGeom prst="rect">
            <a:avLst/>
          </a:prstGeom>
          <a:noFill/>
          <a:ln w="9525">
            <a:noFill/>
            <a:miter lim="800000"/>
            <a:headEnd/>
            <a:tailEnd/>
          </a:ln>
        </p:spPr>
        <p:txBody>
          <a:bodyPr vert="horz" wrap="square" lIns="77925" tIns="38963" rIns="77925" bIns="38963" numCol="1" anchor="t" anchorCtr="0" compatLnSpc="1">
            <a:prstTxWarp prst="textNoShape">
              <a:avLst/>
            </a:prstTxWarp>
          </a:bodyPr>
          <a:lstStyle/>
          <a:p>
            <a:pPr defTabSz="608790" fontAlgn="base">
              <a:spcBef>
                <a:spcPct val="20000"/>
              </a:spcBef>
              <a:spcAft>
                <a:spcPct val="0"/>
              </a:spcAft>
              <a:buClr>
                <a:schemeClr val="tx2"/>
              </a:buClr>
              <a:defRPr/>
            </a:pPr>
            <a:r>
              <a:rPr lang="sv-SE" sz="2000" dirty="0" smtClean="0"/>
              <a:t/>
            </a:r>
            <a:br>
              <a:rPr lang="sv-SE" sz="2000" dirty="0" smtClean="0"/>
            </a:br>
            <a:endParaRPr lang="sv-SE" sz="2000" dirty="0" smtClean="0"/>
          </a:p>
        </p:txBody>
      </p:sp>
      <p:sp>
        <p:nvSpPr>
          <p:cNvPr id="4" name="AutoShape 2" descr="data:image/jpeg;base64,/9j/4AAQSkZJRgABAQAAAQABAAD/2wCEAAkGBhQSEBQUExQUFBQUFBQUFBQWFBUVFBQUFRQVFRUUFRYXHCYeFxkjGRQUHy8gJCcpLCwsFR4xNTAqNSYrLSkBCQoKDgwOFA8PGikkHBwsKSkpKSksKSwsLCwpLCksKSwpLCwpLCwpLCkpKSksKSwpLCkpKSksLCksKSkpLCkpKf/AABEIALcBEwMBIgACEQEDEQH/xAAbAAABBQEBAAAAAAAAAAAAAAAAAQIDBAUGB//EAE4QAAIBAwMCBAMDBQgOCwAAAAECAwAEEQUSITFBBhMiURQyYXGBkQcjQnKSFTNSYqGy0/AWJENjc3SClLGzwcPR4SVEU1RkhJOio9Lx/8QAGQEAAwEBAQAAAAAAAAAAAAAAAAECAwQF/8QAJBEAAgICAgICAgMAAAAAAAAAAAECEQMxEiEEQRNRIkIyYXH/2gAMAwEAAhEDEQA/AKpFNIp5ppr3DzRhFJtp9JSKG7aNtPoAoGN20bafRSAbtpdtOxS0DG7aMU6koEJikxTqSmAmKWiloAKWiigApaSlzQMWlFNzQXAGTwO5PSgB+aKvaZoEs+D+9Rn9Nh6mH97Q/wA5sD2BqLV9JktQWc74R1mAwV7fnUHT9ZePoKxefHyqyvjlVlalpKUVuQOFOFNFOpiHA09TUYp4NAEgNSqagBqRTTAnU1KrVXU1KpoAnDUtRg0UgOfNNNKabmkIKKKTNIYtApM0UDHUUmaM0AOopoNGaBjqKTNFABRRRTAWikpaBBRRSUALSopJwBk+1WI7I4y3pHbj1H7B/X76deTxwoGkJjRs4ABaSTby2AvLADk4wo7kVz5PIjDpds0jjbJLTRnlyEILgjK84UHuz9PuGTTtVuoNOQuyNdzKofAXEMWXKBmblU9YIGdzZHGKg1TUmZLdLSC4ntp43lkMWYmkIJQRPIB+aQFSW5BPvjObEGntfaGI4IUt/MYbI9zeWFW4DGTJBJBAY989utcM8059M6IwSOt0aOYR7riRHdzvwi7UjUgYjXPqYDBO48kk1zfjnUN8kdqOnE8/6qn8zGf1nG7HtH9au6j4yjjHlwAXEijaWBxChHHqk5yf4qZPviuWUMXkkkIaSVtzsBgcAKqqMnCqAABk/wAtXgwuUk2uick0lS2S0tIKcK9Q5RRThSClFADhS00UtADwaeDUQp4NMCdTUimoFNTKaYiUNRTaWkBgmkNLTSakQUUmaKCgzRmkooAXNFJS0ALQuSwVQzM2cKqszEDkkKoJwPeo5JACu5tiF1V5CNwiRjgyFcjIH/PtXX3GmS299bWVhIsDSwSXE91JGk8koRtqod3G3P6K4Hq+nPNmzfH0tmsIcjlA3Udx1HcfaOopa7PWddG6O3u7A3d0IWmnNuF/NxLIyCWMsQ/qChtoII3AdeKhbwvaT+SbW7Cm4jMsMcnr8xBy23o/HcHcRg8cVEPKi/5Ip4n6OTorfvfCUsCs0wwoxh4x5i855blWQfXaeo61lfAMRlcSD3Q7j96/MPwrojmhLTM3Br0VgKKUrikxWpBNZ/k/k1Bi/n+VFGMFcFiSMk4UEDoRyT91br+CBZzusSSyEgFJHbcu36DoCD3PP487H5Pi3ky4XIyeSQAPSOnc12eqrlK8jM38kjsgvxR5pBEEvo4JF3tJBJMWJ4GxgoXGOeST7fQ1mvrDJqF+nlSSXDRxQ2qBDt8ryyTl/ljj3sGYnjjvjFaXijS1N0k7XDwhIGiKRY85wz7iAx/ewcD1dfYis+98RSMgihzDEqhB6iX2qMDLHnoP+ZrOMXJ0kU2lsW40O3trWKKad5PJhVGs0mEaTyFyzF1yCQWkPBI9K9D0qhf6hLcDbIQkQAAt4srHtHADngycduF/i1WjhA56n3PWpBXo4fGUe57OeeW+kCqAAAMAcADgAewFPFIKcK66MRRTqbThQAop1IBTsUgCilxSgUAApwFAWnqtAAoqZaaEqRVp2A4UtKBRSsDnzTTSmmmkSFFJmigYtFJS0DCloFKKYAVyMHke3vWx4ezMYYfP+Hu7XcbG4YB1kgYBXtZVYjft4xznbgjoayKGjBGCAR7EAj8DWOXEsiouEuLO6n068s7mO9KfHSG2a3uVhCxOSJjNFJGjcFRnYR1wAea446DcwDT8qVuba2vL1Y85wUu45jAce8TuuPdsVJYavPBxFNIgH6O7en7EgZR9wFdBY/lHmX9+ijlH8JCYn/A7lJ/Zrhl401rs6Flizm7PX50ttN8me4hSSLUHbyofieFuztMkJ+ZAGIJHIHSulnu4HW5aeBcwXdtarJADE7+esP5wqTj5pSce31rS0K/01nhkTbavbiWOKJ3SIATkPJtXcQwLc5HQ/hUWs+C7iWdzBJAba6ubW6mLFvMjaAx7vKK5VwwiXg4wc1ztNdM0Ml44ZZpIYLmOZozICk6NGT5XEnlzMAHC4OSG4x7VVu9CKfOkkWehI3xn7GHb7zTdShmikvEWC4SGS31GWeOWMPbwyGCXbcWlwOAJSxBTqN5B6cO0K3kW2sYraaKD4m62s9rKbiNgLJ5PXFNlUbco3R9MjIxVxyzhpkuKezrPAqBIpF3q7NuIVT228HDAYrP8UeOpFlMBikhPGAQNxBGc7gSAOvQ9utdH4JulmtRMY40mJkim8sYVpIJHiYr7KSpIH8asb8ptkkkSSqy+ZEcEcbtrH/Y2PxNS5XK2OqVI4SeYscmo6TTVaTdlHcL8zRLv2c49Sjt94qytpu+Rlf6A4f8AYbB/DNepiy4qqPRyzjLbK9KKVkIOCCCOoIwR9xoFdRmKKUUgpwFIQop4FIKcKQCilAqS3tmkOEUsfYDNW5dHlTbuQjeQB9p6A+xqW0ikmUsU4LVv9zW8wouGKnBIzjjrUlpppdwvIBzk4zjFS5IfFmxofhAyLulJUHGBxkjrk11lr4bt06Rg/rer/TVe1uiFA64GM1bR2715s8kpPZ2RhFIrT+ErYsW2kZ7BiB9oFcfrFksUzImdox165xzXfyudhI7A1wF65dyx6nrW3jyk27ZGWKS0VNtFSiOiuyzno5j4dycBTnOOlRSqVODXpS6YnJxyc1Sn8PxsSdoz7+1cy8lfRbwM4HB9jSbq7STSEHYVg39iik++K1jmUmRLG0ZQpRStjAx99IK2MxaWkpaYx1KKbS0AS2dq0qPIuFhjDmSZgSB5YO8Ig5dhg+wz79Ku3Xh6REWSIm4hZQ4YLiQKwBBKAeoYOeOf4veqmjXDD4q1HS6hmaEf+I8oq6f5S7W+1Wpg8QbQskEg3Q6N6h1CSxyxrtkQ9GUhhg88n3rzJ5skJvs6Ywi4kBCsOzD8RTrVniOYZJIT/e3ZR965wa3LV4L4AkGC48gTSuoAQMJHhkVwTzteNuvOMeqql1obxD1soycIRko4wCCG6L16H26966I5sWRfmuyHCcdF2y/KDfRcMYrhfaRNj/tJgfiDU0niXTp123FpJaHzBL5tuSuJdpTzN8O1t20kcg8Gsq00OaQ+lDj3PA/GtNfBzjIJByBgg9D9Qe1TPBi9Oiozn9HdeE7yxW3SGzljZEB2rvzJkksxYN6sliSSR3qbxXZCW2ZGHUZB7ggZB/EV4N450ZrWWPDMpYOTtJUcFemP1u1avglbq4u5I47qVPLi34ZnlQ+pUwUdsH5q4pRqVGydlHRdR8i+iG9oy2owuQCRuhkK7jx8y4zkfTmuk0nxK0nlxXkKXDn4yQPsxNJDCkxQI649Ylt5EOc5BT3zVLUrK4gkKyIj9wUJXgk8gN06dK6PR9S0+RLcSl7Oe3EyxvzGAbhWWR1fBXJLl+cYbn7U4SXbQWiLTIorqKE7pYBOwSFWMd5C5aN5MRSrgqQsbgg7SCAD1GY5fB823fC0dzGRkNEwyRkjO1jjqCOGPQ1pW/gqWM/EwSw3LC5guRHGiW8cnlxTRSHKsyCZ1myWAVSY14GeMA6Fc20lrK8YiEUdv502WbyEbUpndQyHY48uZVdTkbWLfo1ePNOGmTKClsrSwMh2srKw/RZSp/BhmkArpdDhnvbe5WZ3cpNIIGfySoeOaZNqtGd+NqqpEi5GQQSDxT0zQ9wy49sAH8Q1eji8hSi29o55YmnSMcCtDSdJedwoBC59T4JCgdfv6cfWun0bw3GpJbDE9MjoP+NaTQrEpCenknHbnrUT8laiXHD7Ze0u2SFFRFAA79z9Sfer0iqw5AOKwra5zWis/YVwyu7OpMc0CjgAYH0qg1sATtGASTj6mr8j4FU5eRxQmDJrNRWpHise1PNa8FQxonArIutChAJCZPPv3rYzRtoUmtE/6cW9vg4C8fdS10f7kJ3yT75orf5kRwOca4qvLf4FRO5qvNBu4xURX2DZlan4hw2F59z2rDnuXlOT9a3L2wQKc8YrBdgM45rvxca6RzTu+yPbiigGlJroMhRRmkopgOzRmkopoYyVCdrK210dZEbGdrqcg47jqCO4JrW/dO3njnjuI0tZbiMxPdIgMbg4wWc8pzjh+P4x4rMA9q6ay0sNHzwMYOOtcvkY4y7ezXG3pGF4l8NSRnUJFBMEsMEmVOeBOklwoA56B39juP1ransUga2t4Tm2upn2oSXEai3Zx5LEk7SyhsHI9Te/Fi10h4B/az7V7wSZeBvfA6xE+6ce6ms630uI7GtPItbmG4kkNs770eQoYWUbWyqlflKgfqivMlGjpTJob74e4kiilDNHgvFnBwVDBgD2ww5Gce4rpNN1mOXj5X9ie/0NcfaRH91nafyomZoZVilTJO21Ad7a4GAWRgVK9CoJxxVbTdZEkFxcTegIySx7F5+HnkZIsqOpBVunt0JpJtDD8tbeu0/Vm/nRU78kJ/6QuP8AFh/rY60T4fXVRArGRlG7ZPGRhUyPM3BhjqoGDggjHHIrY8KeAm0+8eXzhIksRjUbSrqQ6tzyQRhTzx9lO7Yzpb6wRwdygnGMkc+9cbd+E5AWIC7ck4Jxx9lekRxjvTZo81vDNKGiZY1I8fs7Uo+YtyPzny2ZCcdc7CMit/R769BASWQp0/Or5q/Zub1/+6uygso1Y4UAnqQAKm+G9JxWk8sJfqiI42vZzyxSKJGFvbxySgK88IKO4z+ku3rycEucZqxFbhIwpA/r0rWK8YIxiszU5kSMlmCjsSQB/LWKdKkaUQC/21Rl1AsetZ73ys5UEhgAxVlZW2nowDAEqf4Q4pA1V0RZt2EuTWyJADnPauUhnxVltQOKhopM1b3Us1S+ONZ5mzQJKBWa1vdHNbtndVy1vJWlBd1DLizp1moeeseO8pJbn2qKK6NX4oe9FYJnNFFBZnRRVIyioPN9qj+KrVGZU1W2BQ981yE1syk5GBXU3t2Sdqj76wNQlO7HWu3A2ujmyUUCtFPx/X2puK6zAKKKn+CfGdpxTtIZBQKXbUpt8daLGS2ON69+furt7OHj6Vxdmvq4rpbTUsCuPyNm+I1wgX61Q1TSIJ/nXDdnXhh9/cfQ5qOTUaqSXvNcdWbciGaGaJSkgF3BgjBz5iggqcH5lO0kZGevasu68PRSRS/AhU82GKN4flcvFcROJV3HazBBJn3OCckmt1L2o5oEc7sbW/hDv9o7/wCmocQ5HQ/kwgZIrpZJPMm+NnM3pCjcQm1gq8APH5cn+Wa17123xZXA3N6gQf0X6jqK5XQ/F8kVwLfynmZsfKo3FQCQQ5xkAZ4Y+/IrpdZvVVYi58thltjEbsFT2XOSPp9agov/ABOBUE13mudOuvIcQRPKf4WCFH1J7Cs9r0vI8U17DFIiSO1vCweYCNSzqcHAYAHgnPBqrHZ1D6pFFzK6r9CefwHNJaa2Zxm3ikdQcbm2xoevIYkkj7FJ56Vw2na3b+kpZuHaaww13hy9veSFBKqo21T6TgHPUdeRWj4lWaXWI4FSeWFILebyo7gW8MZ8+QNLKP0wAq4UdduKVhZ0N7dcxiW4RPNZkSO3XezsilnXzGB+VVJJ2pjHWuXbxcFs5722smRUjR4bm6YO8xeZIyQu8yBQGJzuxxiqelLFb67LtRvhZJbi2gb+5RXskcMlwqKOgbGzPvkdAcU/C/g6WXTZrcWMlvNNbBGup5GXzHWZGVFiOWRAuTnaOV6c0WI6K1gnnvZbLUGimdYFure4gQwvHufy2VT1HPvnOOc5wMq1lJaVdwkWORo0mA2iYLwzBenDblJHBKkjirz2EyzSI9wJb65jRJ5Yl2JZ2SE+iIEkiR2JCk85y2PRzpTaYiIqIoVUUKoHQKBgAfdVRE0ZFIWqxJFiqr1ZA/fSh6gzTlNIC/FJVmOas6Jq0rW33UikWIpqsC4qJ7YqKqvcimot6HdF0z0Vn/GCiq+Ni5oxRqpxUMV0zNVUpVm09JrscIxTo5lJt9llrfPUnP21m3duXb0jIA5Na3mAigZxhRWUZuJbimYL2DgZxUPlHGccV1C2Rxyaz9T03aMjOAORW8M1umZyhSsyYE9QrqILUMgrmAK3tOuyoAalnT6aHiaHzWihcYyfasoWhOcjH0rpVYHmoJUXNYRytGrgmY8KbTS+bzUlzHzxVbYaTlYqomM1N8ymbKNlQBMj1ZjkqktTxvUsZ1HgizRZZp3KhmxGgOM7QqEkc9zx91afj658rT5ZwsZkhUNG0i71UsyqSRkZ4PT6U/wWg8gkDkscnue3P4UeMZbV7V4bm4SFXC59S78Kyt6VOST6cdD1rF7NVo81u7ia5Fqszwzwlr8o8ztZW0sET2yxzyJFgMAWkCr3Bzn3sWunzNfzt5RlhN1q8UZiQl4riSMKGnYA/m2Uso6AE89q3da8VWN26Mtk980W7y2aPEK7tuf3zj9Feq9qkbXNQm6GC0U8+lfOl5+p9OaVDIrL8nTDTIkWRoromymllnPm+W1sFZYgAduxDkBc465JouNAs5JY2uLl9QugojKRSxR79kkkwLxRuoCrkj1Nj0r3PKP4dWTBuZprpv747CP7o1OB/LW5pdvFAMRRogPXaoXPbnHXoKdASwiVVKxRwWylmc9ZXLOSzMVTYoYkkk7mznvVK5ty/wC+yyy5/RLeWn7EQUEfrbqt3F5k1UMmapIYlpAkYxGioPZVCj7cAVHcymrcC1K8I7Yp2I56ZDUDWxrpZLUFTgc1VhtwOtMloxY7Bj2p/wACc4roDFxTFUe1AcTLTTsGtaxULVaR8HJ6VXubkfonmqUWwtIvajfqOvP0HWuelkBORnn3pZQSf+NNjj56iuvHBRRhOTkxMUVdMq/wR+FFXyf0Kjn3TFICavRpk89KsRWi9SKmWRLZKg3oq24JAzVxWxT2bsq4FKoz1/GuVyTN0qF3k1DdhiMYq3FjPFTlf64pKVMdWYMGiseSMUXFiV5J4roDNx9apXYzxWqytvslwSXRiC7wBThdZqGeM56dKnt7F2AIU46ZrocY1Zkmx2+nxx5p09o69Rx9KjTcBkK2DnB2nH15+8fjWXFPQ7+ywIVqVLZTVH1MeFbPsATU1urMe4H2Uni6GpEz2VRvABVtlIHQ/Tg89qrOrHopPfgHp3NYUWzkvFWoSxzwqk0yoysSiyuqAggZAUjrmszwZAJbmQylpNi5AdiwzvHXPJH06Vd8YW7+dC2xtoVgW2naCWGATjAql4I4mlzx6O/GfWOmaya/ItP8T0Zbzinrd1lKw9x+Iq2ls/8ABb9k1dE2acF0Pepzfe1ZSwN/Bb8DU8cLex/A0qKTLBlJqSJqhS2b2NXI7bHWgZagNSyy/dVfzQKgvrkFTgj7PehRtlXRai1BT098UBgcmsNroKOuKZDqBOa1eJ7RHP0zaur9RxWSdVOajZC/U1FcIoHHJ96uEI6IlJkySSOTwTW3ZW2F5ABrAt7x1HpOBT01F89SaqeOT6QozS2btxah+OlZF3YlO9TxanleetQ3N3uFTjU4uipOLRSzRU4IorpswonurBk7VWSNq66dh0wPsqrhc8jB7V53Kzq4mNHYyccdaW7tGQEvhVUElicKABkkk8AV0kBzgntRqenrNGVb+KQeMhlYMjDPGQyqeQRxyCKmyuJxk1ti2kvLhH+GhTzFgBKSTgEYZ+hROQQhwT1bA4LtJu7KaVYpLCa3lkiM0CyMcXChd2I3STG7HY4rU8RGS60+7tQoN0YSAikASgsuJIyx+U9wTlTwc5Utm6dpN7PcWUs1r8PHp8LhVMqPJcSmJYwBs4RfQOv/AOSwKVtrVibe5uJLGeFLZ/KbMzMXm3BTCoWX5gSMk8YPWritaxxTS3dhc2iwosmXmkcSB22qsbJLgvuwNpx8wqppOkXQs76KfTWkE901z5TTxLvSV1LKjq3pkTaGB4z2rPtvAF3Ja3sUcctvC6wtbW1xMsjedE4djlfSikArz1yM9KQGvpT2cs4hmsbi1leJpohNNL+ejUZbaVl4YDnaag0PWbG4e3U2t7Al0WWCV55/KdlzlcpOcHII6da0Etry+vreea1a1S0hn4d0ZpZpo9hVAp+QdcmsPwt4NurRtNmkilmCeaktu7hvg2d2C3EK7tuNuCQMnknqRh2wNG31S0b4vdZ3sfwaM8xe5lOCoyIxi4PqZckduDzUh1iOSCW5MWrW0McPng+btjkUlcCLLnkhsgZAwDVaLTrtxrIazmj+NRnhy0RyyxmMR+lj6m3ZHbiq1h4ZkGm3cCafdwzyWQQvJMHSaRSmVjTeQmTubtwMUgNG01W3lS1aO41N/iluCirOCytbJveNxn5z0AGckjsc1BpmqrPOYB+7aOhUSl2ULDuUsplw5KAge1PsfAs9vq9nLGjfDFHlkAxtguHtfKlyM8bmWM8d8+1dDoOjSpqOqyNGypMbXymOMSbIGVtv2EgUAc7oWoC7CtG2srEUkcTvt8nEYYkbw55ypUfXijQdegneBTcapCLjIgknBWKVum1HVyC2ePt+6qv5PvDjwIqSWF7HP5NwrTNL/a+WVyoEW/AJG1enXml0PRLy4tNNsWs5YFtJ4557iUoq4jZ2CxKCWJO/GccY9uaAPQ5NGV4Xt3ZpVMJQl2JYkO+CW55BA55xgV4prGjtbTPE/Veh7MvZh9CK98a0RvnUMfV1APBYnFec+ONHjYysqhGiiDjC4DZlRNpPfqT9PvoA8wm1BI2IPm+gAsVyQoPIOc8V2Oja6j4jZtWmm2+Zi2dpB5ZOA2Cdw6gH7R74rhtS05zLL+blYMiBCnCkhR82eozVlIJEnjd45nAhRX8hzGS2csu5SOMf7KAPTnu7ZDcB59URra2junV5trFJFBCqM/OCQpBxhuM063v7d/hxHNqkjXMEtxGqzgsEiBJVhn5ywKgDOT371S8SeHZbyaxlto3MFzBDb3WeTHFHcQzYlOfmGGUnnlDVrwP4YuLS9u5ZYZDFaxyxWYAGZY3uJbjEeTgnovOPmAoAgTxBbtaS3JbVxFFIkTb5VBd3YoVX1YO043ZIxkda3PEa21jHEXW8l8yVIEWK5nLs7A7RgzKOduOO5HFcmuhXb6Jc2/wdwsvxizqrKo3pJMHO3DdVC8/aMZra8U3N1dxW7rp9yjW9/BMY2MW941EjMVw2OCAOe7CgAOsWLQXMrpfI9oFM9vJPcpOoYgKdpmwQc9c/7Mw/GWq201zLZ6lFHEiPmWeZfNDuFHl/n8HG4E5xxUGr+Hbu7TUrprdoXntore3tiyNKwSRGLvtO0H08DPTPsMwf2NSNpd5DDYXMM0kUA/OziUTOkqkhAXITHqPbj7KdsC9a3li/nrJbX0MkFu10Y5ZpgzwqPmQiYg9hzjr9DhtlPavBJcGx1CKFLdrgSPcShJFUAhUImOWIOR2wDSReErmCS9Ty5blbqwaOK4eQPLE4iYfCuWYekt0IGOFz3xV0PwvKllcxDT5oZ3sZIjK1yjrNJhRsWPzCE3Nz2A24p8n9ipFnT723meKNIry0mnTzLZrmSSSC4AXcVGZGHKnPABHH6rTNAQ5VgUZcb1Y8jPQgjhlPOGHB+4gGm6Tdyvp3xEAtINNQO8kksbNK6RKgwEJ2J6Mkk9M1e1a5NzKrKuFQMseRhmDEFmbuM7Rhe3U8nC64ZOyJpUVYoxuwelCwerAqddOPcj7hUzWpjG5TuHfPBB/4V0816Znx/oRLFcZJqq8YzxU81znpTGbjinHl7B0Q7aKdilrUyN8T9zSmTdWck+cVbjevLOwtxrt6Urzn3qBpfrUTzUFC3NksmCyq2ORkA4J4OM9KrjTYTkbFDYqX4rg1SMp/r2qkSyOx0cFmDE8cDDt+PBq0+jJ0y3/qPn+dSQXGB0596T4kmrbtkpJIii0nafnkP08x8fzqo31q4b0tLz7SSY/nVrBvemnkiqUqdicejDQTKQQ0wIII/Oy9j7FsGtS21K8bJNw6/wCTFnj2/N1Jd8Zxx9Ouahs5u3Wqck1pEqNPZqRzzEDN1N9eIR/u6n8yTHNzcf8Awf0VVEtd3U4qveTBfTuye57VjSZpdGpEJDz8VcDP+L/0NIPN/wC9z/hbn/c1npeE9T2xT1uKVDs53xr45u7SaGKGbcJI2ZmkjiL5DkYG1QuMfSsrwVrc+oz3C3EhIEQOFSJM/nUOD6D3ANUvylyBry3/AMC3+sNVvyXDNzP2/ND/AFi1PsZ2114UQuWZ5SMDhWRcAAAcKmO3tUZ8IxYyJZgP1kJ/mVtSH0nHFUhLzg8YH8taqKZDdEdrcy28eyKeVVBJAxCeT1JJjyad/ZJcj/rEn7MH9HVe6VsZxgVnsTRxQmzZXxJdH+7v+xD/AEdEdwScs8zE9T8ROuT9iuAPuArKhQ5qYkj34qXFApGsrA/pzD/zNx/SU/cvd5f84uP6SslXPWh58DFNQtjcqL1zcJ+i0v8AnFx/SVXS693l/wA4n/8AvVLfVm3gHVjxW/xRiuzLm2+h08obu5HBw0srjIOQdrMQcEA/dTkvSOmKS8CcbagRcmqjGNCbdmjbbiea1hDuTBGfesa3cg1sQSECueb7NoooXGlEdAfspf3KPuK0jcHFIJc5zT+WQcEZLWDD2orXDCin80ifjRiIwqTeexpKKwKQCRvegSGiigY9VNOaT6UUUAQE0nm80UVSEWQ1PlxiiigZSkPNVFudp4pKK0RDJxqpAOO9UZLrmiiloTYC7PvT4r0iiikFnG+OZs3cBP8A2R/nmk/Jif7Zm/wX+8Wiis/2NFo9LW5AqtJIGOaKK1RLCRMis6WArRRQhMdHIRQ9xRRWsYp7M22hhmNMoordJLRk3ZMIDigjFFFZqTbNHFJCoMmript5H4UlFTkbLgurJYb3jBFWLec5oorBmll+OGnywe1FFZ2WR+X9aKKKdk0f/9k="/>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sv-SE"/>
          </a:p>
        </p:txBody>
      </p:sp>
      <p:sp>
        <p:nvSpPr>
          <p:cNvPr id="13" name="Title 1"/>
          <p:cNvSpPr>
            <a:spLocks noGrp="1"/>
          </p:cNvSpPr>
          <p:nvPr>
            <p:ph type="title"/>
          </p:nvPr>
        </p:nvSpPr>
        <p:spPr>
          <a:xfrm>
            <a:off x="0" y="0"/>
            <a:ext cx="9144000" cy="990000"/>
          </a:xfrm>
        </p:spPr>
        <p:txBody>
          <a:bodyPr/>
          <a:lstStyle/>
          <a:p>
            <a:pPr lvl="0"/>
            <a:r>
              <a:rPr dirty="0" smtClean="0">
                <a:latin typeface="Cambria Math" pitchFamily="18" charset="0"/>
                <a:ea typeface="Cambria Math" pitchFamily="18" charset="0"/>
              </a:rPr>
              <a:t>System Requirements</a:t>
            </a:r>
            <a:r>
              <a:rPr lang="en-US" dirty="0" smtClean="0">
                <a:latin typeface="Cambria Math" pitchFamily="18" charset="0"/>
                <a:ea typeface="Cambria Math" pitchFamily="18" charset="0"/>
              </a:rPr>
              <a:t/>
            </a:r>
            <a:br>
              <a:rPr lang="en-US" dirty="0" smtClean="0">
                <a:latin typeface="Cambria Math" pitchFamily="18" charset="0"/>
                <a:ea typeface="Cambria Math" pitchFamily="18" charset="0"/>
              </a:rPr>
            </a:br>
            <a:endParaRPr lang="sv-SE" dirty="0">
              <a:latin typeface="Cambria Math" pitchFamily="18" charset="0"/>
              <a:ea typeface="Cambria Math" pitchFamily="18" charset="0"/>
            </a:endParaRPr>
          </a:p>
        </p:txBody>
      </p:sp>
      <p:sp>
        <p:nvSpPr>
          <p:cNvPr id="14" name="Content Placeholder 2"/>
          <p:cNvSpPr txBox="1">
            <a:spLocks/>
          </p:cNvSpPr>
          <p:nvPr/>
        </p:nvSpPr>
        <p:spPr>
          <a:xfrm>
            <a:off x="179512" y="985292"/>
            <a:ext cx="8640960" cy="4104456"/>
          </a:xfrm>
          <a:prstGeom prst="rect">
            <a:avLst/>
          </a:prstGeom>
          <a:noFill/>
          <a:ln w="9525">
            <a:noFill/>
            <a:miter lim="800000"/>
            <a:headEnd/>
            <a:tailEnd/>
          </a:ln>
        </p:spPr>
        <p:txBody>
          <a:bodyPr vert="horz" wrap="square" lIns="245434" tIns="30679" rIns="61358" bIns="30679" numCol="1" anchor="t" anchorCtr="0" compatLnSpc="1">
            <a:prstTxWarp prst="textNoShape">
              <a:avLst/>
            </a:prstTxWarp>
          </a:bodyPr>
          <a:lstStyle/>
          <a:p>
            <a:pPr marL="232693" marR="0" lvl="0" indent="-232693" algn="l" defTabSz="608790" rtl="0" eaLnBrk="1" fontAlgn="base" latinLnBrk="0" hangingPunct="1">
              <a:lnSpc>
                <a:spcPct val="100000"/>
              </a:lnSpc>
              <a:spcBef>
                <a:spcPct val="20000"/>
              </a:spcBef>
              <a:spcAft>
                <a:spcPct val="0"/>
              </a:spcAft>
              <a:buClr>
                <a:schemeClr val="tx2"/>
              </a:buClr>
              <a:buSzTx/>
              <a:buFont typeface="Wingdings" pitchFamily="2" charset="2"/>
              <a:buNone/>
              <a:tabLst/>
              <a:defRPr/>
            </a:pPr>
            <a:endParaRPr kumimoji="0" lang="sv-SE" sz="1400" b="0" i="0" u="none" strike="noStrike" kern="1200" cap="none" spc="0" normalizeH="0" baseline="0" noProof="0" dirty="0" smtClean="0">
              <a:ln>
                <a:noFill/>
              </a:ln>
              <a:solidFill>
                <a:schemeClr val="tx1"/>
              </a:solidFill>
              <a:effectLst/>
              <a:uLnTx/>
              <a:uFillTx/>
              <a:latin typeface="+mn-lt"/>
              <a:ea typeface="+mn-ea"/>
              <a:cs typeface="+mn-cs"/>
            </a:endParaRPr>
          </a:p>
          <a:p>
            <a:pPr marL="232693" marR="0" lvl="0" indent="-232693" algn="l" defTabSz="608790" rtl="0" eaLnBrk="1" fontAlgn="base" latinLnBrk="0" hangingPunct="1">
              <a:lnSpc>
                <a:spcPct val="100000"/>
              </a:lnSpc>
              <a:spcBef>
                <a:spcPct val="20000"/>
              </a:spcBef>
              <a:spcAft>
                <a:spcPct val="0"/>
              </a:spcAft>
              <a:buClr>
                <a:schemeClr val="tx2"/>
              </a:buClr>
              <a:buSzTx/>
              <a:buFont typeface="Wingdings" pitchFamily="2" charset="2"/>
              <a:buNone/>
              <a:tabLst/>
              <a:defRPr/>
            </a:pPr>
            <a:endParaRPr kumimoji="0" lang="sv-SE" sz="1400" b="0" i="0" u="none" strike="noStrike" kern="1200" cap="none" spc="0" normalizeH="0" baseline="0" noProof="0" dirty="0" smtClean="0">
              <a:ln>
                <a:noFill/>
              </a:ln>
              <a:solidFill>
                <a:schemeClr val="tx1"/>
              </a:solidFill>
              <a:effectLst/>
              <a:uLnTx/>
              <a:uFillTx/>
              <a:latin typeface="+mn-lt"/>
              <a:ea typeface="+mn-ea"/>
              <a:cs typeface="+mn-cs"/>
            </a:endParaRPr>
          </a:p>
          <a:p>
            <a:pPr marL="232693" lvl="0" indent="-232693" defTabSz="608790" fontAlgn="base">
              <a:spcBef>
                <a:spcPct val="20000"/>
              </a:spcBef>
              <a:spcAft>
                <a:spcPct val="0"/>
              </a:spcAft>
              <a:buClr>
                <a:schemeClr val="tx2"/>
              </a:buClr>
              <a:buFont typeface="Wingdings" pitchFamily="2" charset="2"/>
              <a:buChar char="§"/>
            </a:pPr>
            <a:r>
              <a:rPr lang="en-US" sz="1400" b="1" dirty="0" smtClean="0">
                <a:cs typeface="Calibri" pitchFamily="34" charset="0"/>
              </a:rPr>
              <a:t>Software</a:t>
            </a:r>
            <a:r>
              <a:rPr lang="en-US" sz="1400" dirty="0" smtClean="0">
                <a:cs typeface="Calibri" pitchFamily="34" charset="0"/>
              </a:rPr>
              <a:t> requirements:</a:t>
            </a:r>
          </a:p>
          <a:p>
            <a:pPr marL="450850" lvl="0" indent="-231775" defTabSz="608790" fontAlgn="base">
              <a:spcBef>
                <a:spcPct val="20000"/>
              </a:spcBef>
              <a:spcAft>
                <a:spcPct val="0"/>
              </a:spcAft>
              <a:buClr>
                <a:schemeClr val="tx2"/>
              </a:buClr>
              <a:buFont typeface="Wingdings" pitchFamily="2" charset="2"/>
              <a:buChar char="ü"/>
            </a:pPr>
            <a:r>
              <a:rPr lang="en-US" sz="1200" dirty="0" smtClean="0">
                <a:cs typeface="Calibri" pitchFamily="34" charset="0"/>
              </a:rPr>
              <a:t>Windows 7 OS (64 bit)</a:t>
            </a:r>
            <a:endParaRPr lang="en-US" sz="1200" b="1" dirty="0" smtClean="0">
              <a:cs typeface="Calibri" pitchFamily="34" charset="0"/>
            </a:endParaRPr>
          </a:p>
          <a:p>
            <a:pPr marL="460375" lvl="0" indent="-231775" defTabSz="608790" fontAlgn="base">
              <a:spcBef>
                <a:spcPct val="20000"/>
              </a:spcBef>
              <a:spcAft>
                <a:spcPct val="0"/>
              </a:spcAft>
              <a:buClr>
                <a:schemeClr val="tx2"/>
              </a:buClr>
              <a:buFont typeface="Wingdings" pitchFamily="2" charset="2"/>
              <a:buChar char="ü"/>
            </a:pPr>
            <a:r>
              <a:rPr lang="sv-SE" sz="1200" dirty="0" smtClean="0">
                <a:cs typeface="Calibri" pitchFamily="34" charset="0"/>
              </a:rPr>
              <a:t>Latest Hybris zip(5.7.0.5)</a:t>
            </a:r>
          </a:p>
          <a:p>
            <a:pPr marL="460375" lvl="0" indent="-231775" defTabSz="608790" fontAlgn="base">
              <a:spcBef>
                <a:spcPct val="20000"/>
              </a:spcBef>
              <a:spcAft>
                <a:spcPct val="0"/>
              </a:spcAft>
              <a:buClr>
                <a:schemeClr val="tx2"/>
              </a:buClr>
              <a:buFont typeface="Wingdings" pitchFamily="2" charset="2"/>
              <a:buChar char="ü"/>
            </a:pPr>
            <a:r>
              <a:rPr lang="sv-SE" sz="1200" dirty="0" smtClean="0">
                <a:cs typeface="Calibri" pitchFamily="34" charset="0"/>
              </a:rPr>
              <a:t>Java (jdk 1.8) to be installed.</a:t>
            </a:r>
          </a:p>
          <a:p>
            <a:pPr marL="460375" lvl="0" indent="-231775" defTabSz="608790" fontAlgn="base">
              <a:spcBef>
                <a:spcPct val="20000"/>
              </a:spcBef>
              <a:spcAft>
                <a:spcPct val="0"/>
              </a:spcAft>
              <a:buClr>
                <a:schemeClr val="tx2"/>
              </a:buClr>
              <a:buFont typeface="Wingdings" pitchFamily="2" charset="2"/>
              <a:buChar char="ü"/>
            </a:pPr>
            <a:r>
              <a:rPr lang="sv-SE" sz="1200" dirty="0" smtClean="0">
                <a:cs typeface="Calibri" pitchFamily="34" charset="0"/>
              </a:rPr>
              <a:t>Need to set path(jdk1.8\bin) &amp; class path.</a:t>
            </a:r>
          </a:p>
          <a:p>
            <a:pPr marL="460375" lvl="0" indent="-231775" defTabSz="608790" fontAlgn="base">
              <a:spcBef>
                <a:spcPct val="20000"/>
              </a:spcBef>
              <a:spcAft>
                <a:spcPct val="0"/>
              </a:spcAft>
              <a:buClr>
                <a:schemeClr val="tx2"/>
              </a:buClr>
              <a:buFont typeface="Wingdings" pitchFamily="2" charset="2"/>
              <a:buChar char="ü"/>
            </a:pPr>
            <a:endParaRPr lang="sv-SE" sz="1400" dirty="0" smtClean="0">
              <a:cs typeface="Calibri" pitchFamily="34" charset="0"/>
            </a:endParaRPr>
          </a:p>
          <a:p>
            <a:pPr marL="232693" lvl="0" indent="-232693" defTabSz="608790" fontAlgn="base">
              <a:spcBef>
                <a:spcPct val="20000"/>
              </a:spcBef>
              <a:spcAft>
                <a:spcPct val="0"/>
              </a:spcAft>
              <a:buClr>
                <a:srgbClr val="009BCC"/>
              </a:buClr>
              <a:buFont typeface="Wingdings" pitchFamily="2" charset="2"/>
              <a:buChar char="§"/>
            </a:pPr>
            <a:r>
              <a:rPr lang="en-US" sz="1400" b="1" dirty="0" smtClean="0">
                <a:solidFill>
                  <a:srgbClr val="000000"/>
                </a:solidFill>
                <a:cs typeface="Calibri" pitchFamily="34" charset="0"/>
              </a:rPr>
              <a:t>Hardware</a:t>
            </a:r>
            <a:r>
              <a:rPr lang="en-US" sz="1400" dirty="0" smtClean="0">
                <a:solidFill>
                  <a:srgbClr val="000000"/>
                </a:solidFill>
                <a:cs typeface="Calibri" pitchFamily="34" charset="0"/>
              </a:rPr>
              <a:t> requirements:</a:t>
            </a:r>
            <a:endParaRPr lang="sv-SE" sz="1400" dirty="0" smtClean="0">
              <a:cs typeface="Calibri" pitchFamily="34" charset="0"/>
            </a:endParaRPr>
          </a:p>
          <a:p>
            <a:pPr marL="460375" lvl="0" indent="-231775" defTabSz="608790" fontAlgn="base">
              <a:spcBef>
                <a:spcPct val="20000"/>
              </a:spcBef>
              <a:spcAft>
                <a:spcPct val="0"/>
              </a:spcAft>
              <a:buClr>
                <a:schemeClr val="tx2"/>
              </a:buClr>
              <a:buFont typeface="Wingdings" pitchFamily="2" charset="2"/>
              <a:buChar char="ü"/>
            </a:pPr>
            <a:r>
              <a:rPr lang="en-US" sz="1200" dirty="0" smtClean="0">
                <a:cs typeface="Calibri" pitchFamily="34" charset="0"/>
              </a:rPr>
              <a:t>Processor: i5 or i7.</a:t>
            </a:r>
          </a:p>
          <a:p>
            <a:pPr marL="460375" lvl="0" indent="-231775" defTabSz="608790" fontAlgn="base">
              <a:spcBef>
                <a:spcPct val="20000"/>
              </a:spcBef>
              <a:spcAft>
                <a:spcPct val="0"/>
              </a:spcAft>
              <a:buClr>
                <a:schemeClr val="tx2"/>
              </a:buClr>
              <a:buFont typeface="Wingdings" pitchFamily="2" charset="2"/>
              <a:buChar char="ü"/>
            </a:pPr>
            <a:r>
              <a:rPr lang="sv-SE" sz="1200" dirty="0" smtClean="0">
                <a:cs typeface="Calibri" pitchFamily="34" charset="0"/>
              </a:rPr>
              <a:t>RAM : 8GB.</a:t>
            </a:r>
          </a:p>
          <a:p>
            <a:pPr marL="460375" lvl="0" indent="-231775" defTabSz="608790" fontAlgn="base">
              <a:spcBef>
                <a:spcPct val="20000"/>
              </a:spcBef>
              <a:spcAft>
                <a:spcPct val="0"/>
              </a:spcAft>
              <a:buClr>
                <a:schemeClr val="tx2"/>
              </a:buClr>
              <a:buFont typeface="Wingdings" pitchFamily="2" charset="2"/>
              <a:buChar char="ü"/>
            </a:pPr>
            <a:endParaRPr kumimoji="0" lang="sv-SE" sz="1600" b="0" i="0" u="none" strike="noStrike" kern="1200" cap="none" spc="0" normalizeH="0" baseline="0" noProof="0" dirty="0" smtClean="0">
              <a:ln>
                <a:noFill/>
              </a:ln>
              <a:solidFill>
                <a:schemeClr val="tx1"/>
              </a:solidFill>
              <a:effectLst/>
              <a:uLnTx/>
              <a:uFillTx/>
              <a:latin typeface="Calibri" pitchFamily="34" charset="0"/>
              <a:cs typeface="Calibri" pitchFamily="34" charset="0"/>
            </a:endParaRPr>
          </a:p>
        </p:txBody>
      </p:sp>
      <p:pic>
        <p:nvPicPr>
          <p:cNvPr id="53250" name="Picture 2" descr="C:\Users\dusanx\Desktop\venky\system_req.jpg"/>
          <p:cNvPicPr>
            <a:picLocks noChangeAspect="1" noChangeArrowheads="1"/>
          </p:cNvPicPr>
          <p:nvPr/>
        </p:nvPicPr>
        <p:blipFill>
          <a:blip r:embed="rId2" cstate="print"/>
          <a:srcRect/>
          <a:stretch>
            <a:fillRect/>
          </a:stretch>
        </p:blipFill>
        <p:spPr bwMode="auto">
          <a:xfrm>
            <a:off x="4000496" y="571484"/>
            <a:ext cx="4976814" cy="4286250"/>
          </a:xfrm>
          <a:prstGeom prst="rect">
            <a:avLst/>
          </a:prstGeom>
          <a:noFill/>
        </p:spPr>
      </p:pic>
      <p:sp>
        <p:nvSpPr>
          <p:cNvPr id="9" name="Slide Number Placeholder 8"/>
          <p:cNvSpPr>
            <a:spLocks noGrp="1"/>
          </p:cNvSpPr>
          <p:nvPr>
            <p:ph type="sldNum" sz="quarter" idx="4"/>
          </p:nvPr>
        </p:nvSpPr>
        <p:spPr>
          <a:xfrm>
            <a:off x="8767699" y="5331197"/>
            <a:ext cx="153329" cy="184731"/>
          </a:xfrm>
        </p:spPr>
        <p:txBody>
          <a:bodyPr/>
          <a:lstStyle/>
          <a:p>
            <a:pPr>
              <a:defRPr/>
            </a:pPr>
            <a:fld id="{9D48B0A8-A3BB-4090-A486-05597CC74740}" type="slidenum">
              <a:rPr lang="en-US" sz="1400" noProof="0" smtClean="0">
                <a:latin typeface="Calibri" pitchFamily="34" charset="0"/>
                <a:cs typeface="Calibri" pitchFamily="34" charset="0"/>
              </a:rPr>
              <a:pPr>
                <a:defRPr/>
              </a:pPr>
              <a:t>4</a:t>
            </a:fld>
            <a:endParaRPr lang="en-US" sz="1400" noProof="0" dirty="0">
              <a:latin typeface="Calibri" pitchFamily="34" charset="0"/>
              <a:cs typeface="Calibri" pitchFamily="34" charset="0"/>
            </a:endParaRPr>
          </a:p>
        </p:txBody>
      </p:sp>
    </p:spTree>
    <p:extLst>
      <p:ext uri="{BB962C8B-B14F-4D97-AF65-F5344CB8AC3E}">
        <p14:creationId xmlns:p14="http://schemas.microsoft.com/office/powerpoint/2010/main" val="1549128305"/>
      </p:ext>
    </p:extLst>
  </p:cSld>
  <p:clrMapOvr>
    <a:masterClrMapping/>
  </p:clrMapOvr>
  <p:transition spd="med">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iterate type="lt">
                                    <p:tmPct val="5000"/>
                                  </p:iterate>
                                  <p:childTnLst>
                                    <p:set>
                                      <p:cBhvr>
                                        <p:cTn id="6" dur="1" fill="hold">
                                          <p:stCondLst>
                                            <p:cond delay="0"/>
                                          </p:stCondLst>
                                        </p:cTn>
                                        <p:tgtEl>
                                          <p:spTgt spid="53250"/>
                                        </p:tgtEl>
                                        <p:attrNameLst>
                                          <p:attrName>style.visibility</p:attrName>
                                        </p:attrNameLst>
                                      </p:cBhvr>
                                      <p:to>
                                        <p:strVal val="visible"/>
                                      </p:to>
                                    </p:set>
                                    <p:anim calcmode="lin" valueType="num">
                                      <p:cBhvr>
                                        <p:cTn id="7" dur="1000" fill="hold"/>
                                        <p:tgtEl>
                                          <p:spTgt spid="53250"/>
                                        </p:tgtEl>
                                        <p:attrNameLst>
                                          <p:attrName>ppt_w</p:attrName>
                                        </p:attrNameLst>
                                      </p:cBhvr>
                                      <p:tavLst>
                                        <p:tav tm="0">
                                          <p:val>
                                            <p:fltVal val="0"/>
                                          </p:val>
                                        </p:tav>
                                        <p:tav tm="100000">
                                          <p:val>
                                            <p:strVal val="#ppt_w"/>
                                          </p:val>
                                        </p:tav>
                                      </p:tavLst>
                                    </p:anim>
                                    <p:anim calcmode="lin" valueType="num">
                                      <p:cBhvr>
                                        <p:cTn id="8" dur="1000" fill="hold"/>
                                        <p:tgtEl>
                                          <p:spTgt spid="53250"/>
                                        </p:tgtEl>
                                        <p:attrNameLst>
                                          <p:attrName>ppt_h</p:attrName>
                                        </p:attrNameLst>
                                      </p:cBhvr>
                                      <p:tavLst>
                                        <p:tav tm="0">
                                          <p:val>
                                            <p:fltVal val="0"/>
                                          </p:val>
                                        </p:tav>
                                        <p:tav tm="100000">
                                          <p:val>
                                            <p:strVal val="#ppt_h"/>
                                          </p:val>
                                        </p:tav>
                                      </p:tavLst>
                                    </p:anim>
                                    <p:anim calcmode="lin" valueType="num">
                                      <p:cBhvr>
                                        <p:cTn id="9" dur="1000" fill="hold"/>
                                        <p:tgtEl>
                                          <p:spTgt spid="53250"/>
                                        </p:tgtEl>
                                        <p:attrNameLst>
                                          <p:attrName>style.rotation</p:attrName>
                                        </p:attrNameLst>
                                      </p:cBhvr>
                                      <p:tavLst>
                                        <p:tav tm="0">
                                          <p:val>
                                            <p:fltVal val="90"/>
                                          </p:val>
                                        </p:tav>
                                        <p:tav tm="100000">
                                          <p:val>
                                            <p:fltVal val="0"/>
                                          </p:val>
                                        </p:tav>
                                      </p:tavLst>
                                    </p:anim>
                                    <p:animEffect transition="in" filter="fade">
                                      <p:cBhvr>
                                        <p:cTn id="10" dur="1000"/>
                                        <p:tgtEl>
                                          <p:spTgt spid="532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t/>
            </a:r>
            <a:br>
              <a:rPr lang="en-US" dirty="0" smtClean="0"/>
            </a:br>
            <a:r>
              <a:rPr lang="en-US" dirty="0" smtClean="0"/>
              <a:t>Cont..</a:t>
            </a:r>
            <a:endParaRPr lang="en-US" dirty="0"/>
          </a:p>
        </p:txBody>
      </p:sp>
      <p:sp>
        <p:nvSpPr>
          <p:cNvPr id="3" name="Content Placeholder 2"/>
          <p:cNvSpPr>
            <a:spLocks noGrp="1"/>
          </p:cNvSpPr>
          <p:nvPr>
            <p:ph idx="1"/>
          </p:nvPr>
        </p:nvSpPr>
        <p:spPr/>
        <p:txBody>
          <a:bodyPr/>
          <a:lstStyle/>
          <a:p>
            <a:pPr marL="460375" lvl="1" indent="-231775">
              <a:buClr>
                <a:srgbClr val="009BCC"/>
              </a:buClr>
              <a:buFont typeface="Wingdings" pitchFamily="2" charset="2"/>
              <a:buChar char="Ø"/>
            </a:pPr>
            <a:r>
              <a:rPr lang="en-US" sz="1400" dirty="0" smtClean="0">
                <a:solidFill>
                  <a:srgbClr val="000000"/>
                </a:solidFill>
                <a:cs typeface="Calibri" pitchFamily="34" charset="0"/>
              </a:rPr>
              <a:t>Now </a:t>
            </a:r>
            <a:r>
              <a:rPr lang="en-US" sz="1400" dirty="0">
                <a:solidFill>
                  <a:srgbClr val="000000"/>
                </a:solidFill>
                <a:cs typeface="Calibri" pitchFamily="34" charset="0"/>
              </a:rPr>
              <a:t>you have to go back to your localextensions.xml and replace the yacceleratorordermanagement extension by the newly created omsb2b extension as follows</a:t>
            </a:r>
            <a:r>
              <a:rPr lang="en-US" sz="1400" dirty="0" smtClean="0">
                <a:solidFill>
                  <a:srgbClr val="000000"/>
                </a:solidFill>
                <a:cs typeface="Calibri" pitchFamily="34" charset="0"/>
              </a:rPr>
              <a:t>:</a:t>
            </a:r>
          </a:p>
          <a:p>
            <a:pPr marL="460375" lvl="1" indent="-231775">
              <a:buClr>
                <a:srgbClr val="009BCC"/>
              </a:buClr>
              <a:buFont typeface="Wingdings" pitchFamily="2" charset="2"/>
              <a:buChar char="Ø"/>
            </a:pPr>
            <a:endParaRPr lang="en-US" sz="1400" dirty="0">
              <a:solidFill>
                <a:srgbClr val="000000"/>
              </a:solidFill>
              <a:cs typeface="Calibri" pitchFamily="34" charset="0"/>
            </a:endParaRPr>
          </a:p>
          <a:p>
            <a:pPr marL="460375" lvl="1" indent="-231775">
              <a:buClr>
                <a:srgbClr val="009BCC"/>
              </a:buClr>
              <a:buFont typeface="Wingdings" pitchFamily="2" charset="2"/>
              <a:buChar char="Ø"/>
            </a:pPr>
            <a:endParaRPr lang="en-US" sz="1400" dirty="0" smtClean="0">
              <a:solidFill>
                <a:srgbClr val="000000"/>
              </a:solidFill>
              <a:cs typeface="Calibri" pitchFamily="34" charset="0"/>
            </a:endParaRPr>
          </a:p>
          <a:p>
            <a:pPr marL="460375" lvl="1" indent="-231775">
              <a:buClr>
                <a:srgbClr val="009BCC"/>
              </a:buClr>
              <a:buFont typeface="Wingdings" pitchFamily="2" charset="2"/>
              <a:buChar char="Ø"/>
            </a:pPr>
            <a:endParaRPr lang="en-US" sz="1400" dirty="0">
              <a:solidFill>
                <a:srgbClr val="000000"/>
              </a:solidFill>
              <a:cs typeface="Calibri" pitchFamily="34" charset="0"/>
            </a:endParaRPr>
          </a:p>
          <a:p>
            <a:pPr marL="460375" lvl="1" indent="-231775">
              <a:buClr>
                <a:srgbClr val="009BCC"/>
              </a:buClr>
              <a:buFont typeface="Wingdings" pitchFamily="2" charset="2"/>
              <a:buChar char="Ø"/>
            </a:pPr>
            <a:endParaRPr lang="en-US" sz="1400" dirty="0" smtClean="0">
              <a:solidFill>
                <a:srgbClr val="000000"/>
              </a:solidFill>
              <a:cs typeface="Calibri" pitchFamily="34" charset="0"/>
            </a:endParaRPr>
          </a:p>
          <a:p>
            <a:pPr marL="460375" lvl="1" indent="-231775">
              <a:buClr>
                <a:srgbClr val="009BCC"/>
              </a:buClr>
              <a:buFont typeface="Wingdings" pitchFamily="2" charset="2"/>
              <a:buChar char="Ø"/>
            </a:pPr>
            <a:endParaRPr lang="en-US" sz="1400" dirty="0">
              <a:solidFill>
                <a:srgbClr val="000000"/>
              </a:solidFill>
              <a:cs typeface="Calibri" pitchFamily="34" charset="0"/>
            </a:endParaRPr>
          </a:p>
          <a:p>
            <a:pPr marL="460375" lvl="1" indent="-231775">
              <a:buClr>
                <a:srgbClr val="009BCC"/>
              </a:buClr>
              <a:buFont typeface="Wingdings" pitchFamily="2" charset="2"/>
              <a:buChar char="Ø"/>
            </a:pPr>
            <a:endParaRPr lang="en-US" sz="1400" dirty="0" smtClean="0">
              <a:solidFill>
                <a:srgbClr val="000000"/>
              </a:solidFill>
              <a:cs typeface="Calibri" pitchFamily="34" charset="0"/>
            </a:endParaRPr>
          </a:p>
          <a:p>
            <a:pPr marL="460375" lvl="1" indent="-231775">
              <a:buClr>
                <a:srgbClr val="009BCC"/>
              </a:buClr>
              <a:buFont typeface="Wingdings" pitchFamily="2" charset="2"/>
              <a:buChar char="Ø"/>
            </a:pPr>
            <a:endParaRPr lang="en-US" sz="1400" dirty="0">
              <a:solidFill>
                <a:srgbClr val="000000"/>
              </a:solidFill>
              <a:cs typeface="Calibri" pitchFamily="34" charset="0"/>
            </a:endParaRPr>
          </a:p>
          <a:p>
            <a:pPr marL="460375" lvl="1" indent="-231775">
              <a:buClr>
                <a:srgbClr val="009BCC"/>
              </a:buClr>
              <a:buFont typeface="Wingdings" pitchFamily="2" charset="2"/>
              <a:buChar char="Ø"/>
            </a:pPr>
            <a:endParaRPr lang="en-US" sz="1400" dirty="0" smtClean="0">
              <a:solidFill>
                <a:srgbClr val="000000"/>
              </a:solidFill>
              <a:cs typeface="Calibri" pitchFamily="34" charset="0"/>
            </a:endParaRPr>
          </a:p>
          <a:p>
            <a:pPr marL="460375" lvl="1" indent="-231775">
              <a:buClr>
                <a:srgbClr val="009BCC"/>
              </a:buClr>
              <a:buFont typeface="Wingdings" pitchFamily="2" charset="2"/>
              <a:buChar char="Ø"/>
            </a:pPr>
            <a:endParaRPr lang="en-US" sz="1400" dirty="0">
              <a:solidFill>
                <a:srgbClr val="000000"/>
              </a:solidFill>
              <a:cs typeface="Calibri" pitchFamily="34" charset="0"/>
            </a:endParaRPr>
          </a:p>
          <a:p>
            <a:pPr marL="460375" lvl="1" indent="-231775">
              <a:buClr>
                <a:srgbClr val="009BCC"/>
              </a:buClr>
              <a:buFont typeface="Wingdings" pitchFamily="2" charset="2"/>
              <a:buChar char="Ø"/>
            </a:pPr>
            <a:endParaRPr lang="en-US" sz="1400" dirty="0" smtClean="0">
              <a:solidFill>
                <a:srgbClr val="000000"/>
              </a:solidFill>
              <a:cs typeface="Calibri" pitchFamily="34" charset="0"/>
            </a:endParaRPr>
          </a:p>
          <a:p>
            <a:pPr marL="460375" lvl="1" indent="-231775">
              <a:buClr>
                <a:srgbClr val="009BCC"/>
              </a:buClr>
              <a:buFont typeface="Wingdings" pitchFamily="2" charset="2"/>
              <a:buChar char="Ø"/>
            </a:pPr>
            <a:endParaRPr lang="en-US" sz="1400" dirty="0">
              <a:solidFill>
                <a:srgbClr val="000000"/>
              </a:solidFill>
              <a:cs typeface="Calibri" pitchFamily="34" charset="0"/>
            </a:endParaRPr>
          </a:p>
          <a:p>
            <a:pPr marL="460375" lvl="1" indent="-231775">
              <a:buClr>
                <a:srgbClr val="009BCC"/>
              </a:buClr>
              <a:buFont typeface="Wingdings" pitchFamily="2" charset="2"/>
              <a:buChar char="Ø"/>
            </a:pPr>
            <a:endParaRPr lang="en-US" sz="1400" dirty="0" smtClean="0">
              <a:solidFill>
                <a:srgbClr val="000000"/>
              </a:solidFill>
              <a:cs typeface="Calibri" pitchFamily="34" charset="0"/>
            </a:endParaRPr>
          </a:p>
          <a:p>
            <a:pPr marL="460375" lvl="1" indent="-231775">
              <a:buClr>
                <a:srgbClr val="009BCC"/>
              </a:buClr>
              <a:buFont typeface="Wingdings" pitchFamily="2" charset="2"/>
              <a:buChar char="Ø"/>
            </a:pPr>
            <a:r>
              <a:rPr lang="en-GB" sz="1400" dirty="0"/>
              <a:t>Go to </a:t>
            </a:r>
            <a:r>
              <a:rPr lang="en-GB" sz="1400" i="1" dirty="0"/>
              <a:t>/hybris/bin/platform</a:t>
            </a:r>
            <a:r>
              <a:rPr lang="en-GB" sz="1400" dirty="0"/>
              <a:t> home and build your system by calling </a:t>
            </a:r>
            <a:r>
              <a:rPr lang="en-GB" sz="1400" b="1" dirty="0"/>
              <a:t>ant clean all</a:t>
            </a:r>
            <a:r>
              <a:rPr lang="en-GB" sz="1400" dirty="0"/>
              <a:t>.</a:t>
            </a:r>
            <a:endParaRPr lang="en-US" sz="1400" dirty="0">
              <a:solidFill>
                <a:srgbClr val="000000"/>
              </a:solidFill>
              <a:cs typeface="Calibri" pitchFamily="34" charset="0"/>
            </a:endParaRPr>
          </a:p>
          <a:p>
            <a:endParaRPr lang="en-US" dirty="0"/>
          </a:p>
        </p:txBody>
      </p:sp>
      <p:sp>
        <p:nvSpPr>
          <p:cNvPr id="4" name="Slide Number Placeholder 3"/>
          <p:cNvSpPr>
            <a:spLocks noGrp="1"/>
          </p:cNvSpPr>
          <p:nvPr>
            <p:ph type="sldNum" sz="quarter" idx="4"/>
          </p:nvPr>
        </p:nvSpPr>
        <p:spPr/>
        <p:txBody>
          <a:bodyPr/>
          <a:lstStyle/>
          <a:p>
            <a:pPr>
              <a:defRPr/>
            </a:pPr>
            <a:fld id="{9D48B0A8-A3BB-4090-A486-05597CC74740}" type="slidenum">
              <a:rPr lang="en-US" noProof="0" smtClean="0"/>
              <a:pPr>
                <a:defRPr/>
              </a:pPr>
              <a:t>40</a:t>
            </a:fld>
            <a:endParaRPr lang="en-US" noProof="0" dirty="0"/>
          </a:p>
        </p:txBody>
      </p:sp>
      <p:graphicFrame>
        <p:nvGraphicFramePr>
          <p:cNvPr id="7" name="Table 6"/>
          <p:cNvGraphicFramePr>
            <a:graphicFrameLocks noGrp="1"/>
          </p:cNvGraphicFramePr>
          <p:nvPr>
            <p:extLst>
              <p:ext uri="{D42A27DB-BD31-4B8C-83A1-F6EECF244321}">
                <p14:modId xmlns:p14="http://schemas.microsoft.com/office/powerpoint/2010/main" val="4293284046"/>
              </p:ext>
            </p:extLst>
          </p:nvPr>
        </p:nvGraphicFramePr>
        <p:xfrm>
          <a:off x="899592" y="1777380"/>
          <a:ext cx="6840760" cy="2880320"/>
        </p:xfrm>
        <a:graphic>
          <a:graphicData uri="http://schemas.openxmlformats.org/drawingml/2006/table">
            <a:tbl>
              <a:tblPr/>
              <a:tblGrid>
                <a:gridCol w="6840760"/>
              </a:tblGrid>
              <a:tr h="210140">
                <a:tc>
                  <a:txBody>
                    <a:bodyPr/>
                    <a:lstStyle/>
                    <a:p>
                      <a:pPr algn="just">
                        <a:lnSpc>
                          <a:spcPct val="115000"/>
                        </a:lnSpc>
                        <a:spcAft>
                          <a:spcPts val="0"/>
                        </a:spcAft>
                      </a:pPr>
                      <a:r>
                        <a:rPr lang="en-US" sz="1100" b="1" dirty="0" smtClean="0">
                          <a:solidFill>
                            <a:schemeClr val="bg1"/>
                          </a:solidFill>
                          <a:latin typeface="Arial" pitchFamily="34" charset="0"/>
                          <a:ea typeface="Calibri"/>
                          <a:cs typeface="Arial" pitchFamily="34" charset="0"/>
                        </a:rPr>
                        <a:t>localextensions.xml</a:t>
                      </a:r>
                      <a:endParaRPr lang="en-IN" sz="1100" dirty="0">
                        <a:solidFill>
                          <a:schemeClr val="bg1"/>
                        </a:solidFill>
                        <a:latin typeface="Arial" pitchFamily="34" charset="0"/>
                        <a:ea typeface="Calibri"/>
                        <a:cs typeface="Arial"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solidFill>
                  </a:tcPr>
                </a:tc>
              </a:tr>
              <a:tr h="2670180">
                <a:tc>
                  <a:txBody>
                    <a:bodyPr/>
                    <a:lstStyle/>
                    <a:p>
                      <a:pPr marL="0" marR="0" algn="l" eaLnBrk="1">
                        <a:lnSpc>
                          <a:spcPct val="110000"/>
                        </a:lnSpc>
                        <a:spcBef>
                          <a:spcPts val="0"/>
                        </a:spcBef>
                        <a:spcAft>
                          <a:spcPts val="0"/>
                        </a:spcAft>
                      </a:pPr>
                      <a:r>
                        <a:rPr lang="en-US" sz="1200" kern="1200" baseline="0" noProof="0" dirty="0">
                          <a:solidFill>
                            <a:srgbClr val="000000"/>
                          </a:solidFill>
                          <a:latin typeface="+mn-lt"/>
                          <a:ea typeface="+mn-ea"/>
                          <a:cs typeface="Calibri" pitchFamily="34" charset="0"/>
                        </a:rPr>
                        <a:t>&lt;!--B2B list of extensions --&gt;</a:t>
                      </a:r>
                    </a:p>
                    <a:p>
                      <a:pPr marL="0" marR="0" algn="l" eaLnBrk="1">
                        <a:lnSpc>
                          <a:spcPct val="110000"/>
                        </a:lnSpc>
                        <a:spcBef>
                          <a:spcPts val="0"/>
                        </a:spcBef>
                        <a:spcAft>
                          <a:spcPts val="0"/>
                        </a:spcAft>
                      </a:pPr>
                      <a:r>
                        <a:rPr lang="en-US" sz="1200" kern="1200" baseline="0" noProof="0" dirty="0">
                          <a:solidFill>
                            <a:srgbClr val="000000"/>
                          </a:solidFill>
                          <a:latin typeface="+mn-lt"/>
                          <a:ea typeface="+mn-ea"/>
                          <a:cs typeface="Calibri" pitchFamily="34" charset="0"/>
                        </a:rPr>
                        <a:t>    &lt;extension name='b2bacceleratoraddon' /&gt;</a:t>
                      </a:r>
                    </a:p>
                    <a:p>
                      <a:pPr marL="0" marR="0" algn="l" eaLnBrk="1">
                        <a:lnSpc>
                          <a:spcPct val="110000"/>
                        </a:lnSpc>
                        <a:spcBef>
                          <a:spcPts val="0"/>
                        </a:spcBef>
                        <a:spcAft>
                          <a:spcPts val="0"/>
                        </a:spcAft>
                      </a:pPr>
                      <a:r>
                        <a:rPr lang="en-US" sz="1200" kern="1200" baseline="0" noProof="0" dirty="0">
                          <a:solidFill>
                            <a:srgbClr val="000000"/>
                          </a:solidFill>
                          <a:latin typeface="+mn-lt"/>
                          <a:ea typeface="+mn-ea"/>
                          <a:cs typeface="Calibri" pitchFamily="34" charset="0"/>
                        </a:rPr>
                        <a:t>    &lt;extension name='b2bacceleratorservices' /&gt;</a:t>
                      </a:r>
                    </a:p>
                    <a:p>
                      <a:pPr marL="0" marR="0" algn="l" eaLnBrk="1">
                        <a:lnSpc>
                          <a:spcPct val="110000"/>
                        </a:lnSpc>
                        <a:spcBef>
                          <a:spcPts val="0"/>
                        </a:spcBef>
                        <a:spcAft>
                          <a:spcPts val="0"/>
                        </a:spcAft>
                      </a:pPr>
                      <a:r>
                        <a:rPr lang="en-US" sz="1200" kern="1200" baseline="0" noProof="0" dirty="0">
                          <a:solidFill>
                            <a:srgbClr val="000000"/>
                          </a:solidFill>
                          <a:latin typeface="+mn-lt"/>
                          <a:ea typeface="+mn-ea"/>
                          <a:cs typeface="Calibri" pitchFamily="34" charset="0"/>
                        </a:rPr>
                        <a:t>    &lt;extension name='b2bapprovalprocess' /&gt;</a:t>
                      </a:r>
                    </a:p>
                    <a:p>
                      <a:pPr marL="0" marR="0" algn="l" eaLnBrk="1">
                        <a:lnSpc>
                          <a:spcPct val="110000"/>
                        </a:lnSpc>
                        <a:spcBef>
                          <a:spcPts val="0"/>
                        </a:spcBef>
                        <a:spcAft>
                          <a:spcPts val="0"/>
                        </a:spcAft>
                      </a:pPr>
                      <a:r>
                        <a:rPr lang="en-US" sz="1200" kern="1200" baseline="0" noProof="0" dirty="0">
                          <a:solidFill>
                            <a:srgbClr val="000000"/>
                          </a:solidFill>
                          <a:latin typeface="+mn-lt"/>
                          <a:ea typeface="+mn-ea"/>
                          <a:cs typeface="Calibri" pitchFamily="34" charset="0"/>
                        </a:rPr>
                        <a:t>    &lt;extension name='b2bcommerce' /&gt;</a:t>
                      </a:r>
                    </a:p>
                    <a:p>
                      <a:pPr marL="0" marR="0" algn="l" eaLnBrk="1">
                        <a:lnSpc>
                          <a:spcPct val="110000"/>
                        </a:lnSpc>
                        <a:spcBef>
                          <a:spcPts val="0"/>
                        </a:spcBef>
                        <a:spcAft>
                          <a:spcPts val="0"/>
                        </a:spcAft>
                      </a:pPr>
                      <a:r>
                        <a:rPr lang="en-US" sz="1200" kern="1200" baseline="0" noProof="0" dirty="0">
                          <a:solidFill>
                            <a:srgbClr val="000000"/>
                          </a:solidFill>
                          <a:latin typeface="+mn-lt"/>
                          <a:ea typeface="+mn-ea"/>
                          <a:cs typeface="Calibri" pitchFamily="34" charset="0"/>
                        </a:rPr>
                        <a:t>    &lt;extension name='b2badmincockpit' /&gt;</a:t>
                      </a:r>
                    </a:p>
                    <a:p>
                      <a:pPr marL="0" marR="0" algn="l" eaLnBrk="1">
                        <a:lnSpc>
                          <a:spcPct val="110000"/>
                        </a:lnSpc>
                        <a:spcBef>
                          <a:spcPts val="0"/>
                        </a:spcBef>
                        <a:spcAft>
                          <a:spcPts val="0"/>
                        </a:spcAft>
                      </a:pPr>
                      <a:r>
                        <a:rPr lang="en-US" sz="1200" kern="1200" baseline="0" noProof="0" dirty="0">
                          <a:solidFill>
                            <a:srgbClr val="000000"/>
                          </a:solidFill>
                          <a:latin typeface="+mn-lt"/>
                          <a:ea typeface="+mn-ea"/>
                          <a:cs typeface="Calibri" pitchFamily="34" charset="0"/>
                        </a:rPr>
                        <a:t>    &lt;extension name='b2bcommercebackoffice' </a:t>
                      </a:r>
                      <a:r>
                        <a:rPr lang="en-US" sz="1200" kern="1200" baseline="0" noProof="0" dirty="0" smtClean="0">
                          <a:solidFill>
                            <a:srgbClr val="000000"/>
                          </a:solidFill>
                          <a:latin typeface="+mn-lt"/>
                          <a:ea typeface="+mn-ea"/>
                          <a:cs typeface="Calibri" pitchFamily="34" charset="0"/>
                        </a:rPr>
                        <a:t>/&gt;</a:t>
                      </a:r>
                      <a:br>
                        <a:rPr lang="en-US" sz="1200" kern="1200" baseline="0" noProof="0" dirty="0" smtClean="0">
                          <a:solidFill>
                            <a:srgbClr val="000000"/>
                          </a:solidFill>
                          <a:latin typeface="+mn-lt"/>
                          <a:ea typeface="+mn-ea"/>
                          <a:cs typeface="Calibri" pitchFamily="34" charset="0"/>
                        </a:rPr>
                      </a:br>
                      <a:r>
                        <a:rPr lang="en-US" sz="1200" kern="1200" baseline="0" noProof="0" dirty="0">
                          <a:solidFill>
                            <a:srgbClr val="000000"/>
                          </a:solidFill>
                          <a:latin typeface="+mn-lt"/>
                          <a:ea typeface="+mn-ea"/>
                          <a:cs typeface="Calibri" pitchFamily="34" charset="0"/>
                        </a:rPr>
                        <a:t/>
                      </a:r>
                      <a:br>
                        <a:rPr lang="en-US" sz="1200" kern="1200" baseline="0" noProof="0" dirty="0">
                          <a:solidFill>
                            <a:srgbClr val="000000"/>
                          </a:solidFill>
                          <a:latin typeface="+mn-lt"/>
                          <a:ea typeface="+mn-ea"/>
                          <a:cs typeface="Calibri" pitchFamily="34" charset="0"/>
                        </a:rPr>
                      </a:br>
                      <a:r>
                        <a:rPr lang="en-US" sz="1200" kern="1200" baseline="0" noProof="0" dirty="0">
                          <a:solidFill>
                            <a:srgbClr val="000000"/>
                          </a:solidFill>
                          <a:latin typeface="+mn-lt"/>
                          <a:ea typeface="+mn-ea"/>
                          <a:cs typeface="Calibri" pitchFamily="34" charset="0"/>
                        </a:rPr>
                        <a:t> &lt;!--ordermanagement list of extensions --&gt;</a:t>
                      </a:r>
                    </a:p>
                    <a:p>
                      <a:pPr marL="0" marR="0" algn="l" eaLnBrk="1">
                        <a:lnSpc>
                          <a:spcPct val="110000"/>
                        </a:lnSpc>
                        <a:spcBef>
                          <a:spcPts val="0"/>
                        </a:spcBef>
                        <a:spcAft>
                          <a:spcPts val="0"/>
                        </a:spcAft>
                      </a:pPr>
                      <a:r>
                        <a:rPr lang="en-US" sz="1200" kern="1200" baseline="0" noProof="0" dirty="0">
                          <a:solidFill>
                            <a:srgbClr val="000000"/>
                          </a:solidFill>
                          <a:latin typeface="+mn-lt"/>
                          <a:ea typeface="+mn-ea"/>
                          <a:cs typeface="Calibri" pitchFamily="34" charset="0"/>
                        </a:rPr>
                        <a:t>    &lt;extension dir="{$commerceSuiteHome}/hybris/bin/custom/omsb2b"/&gt;</a:t>
                      </a:r>
                    </a:p>
                    <a:p>
                      <a:pPr marL="0" marR="0" algn="l" eaLnBrk="1">
                        <a:lnSpc>
                          <a:spcPct val="110000"/>
                        </a:lnSpc>
                        <a:spcBef>
                          <a:spcPts val="0"/>
                        </a:spcBef>
                        <a:spcAft>
                          <a:spcPts val="0"/>
                        </a:spcAft>
                      </a:pPr>
                      <a:r>
                        <a:rPr lang="en-US" sz="1200" kern="1200" baseline="0" noProof="0" dirty="0">
                          <a:solidFill>
                            <a:srgbClr val="000000"/>
                          </a:solidFill>
                          <a:latin typeface="+mn-lt"/>
                          <a:ea typeface="+mn-ea"/>
                          <a:cs typeface="Calibri" pitchFamily="34" charset="0"/>
                        </a:rPr>
                        <a:t>    &lt;extension name='</a:t>
                      </a:r>
                      <a:r>
                        <a:rPr lang="en-US" sz="1200" kern="1200" baseline="0" noProof="0" dirty="0" err="1">
                          <a:solidFill>
                            <a:srgbClr val="000000"/>
                          </a:solidFill>
                          <a:latin typeface="+mn-lt"/>
                          <a:ea typeface="+mn-ea"/>
                          <a:cs typeface="Calibri" pitchFamily="34" charset="0"/>
                        </a:rPr>
                        <a:t>warehousingbackoffice</a:t>
                      </a:r>
                      <a:r>
                        <a:rPr lang="en-US" sz="1200" kern="1200" baseline="0" noProof="0" dirty="0">
                          <a:solidFill>
                            <a:srgbClr val="000000"/>
                          </a:solidFill>
                          <a:latin typeface="+mn-lt"/>
                          <a:ea typeface="+mn-ea"/>
                          <a:cs typeface="Calibri" pitchFamily="34" charset="0"/>
                        </a:rPr>
                        <a:t>' /&gt;</a:t>
                      </a:r>
                    </a:p>
                    <a:p>
                      <a:pPr marL="0" marR="0" algn="l" eaLnBrk="1">
                        <a:lnSpc>
                          <a:spcPct val="110000"/>
                        </a:lnSpc>
                        <a:spcBef>
                          <a:spcPts val="0"/>
                        </a:spcBef>
                        <a:spcAft>
                          <a:spcPts val="0"/>
                        </a:spcAft>
                      </a:pPr>
                      <a:r>
                        <a:rPr lang="en-US" sz="1200" kern="1200" baseline="0" noProof="0" dirty="0">
                          <a:solidFill>
                            <a:srgbClr val="000000"/>
                          </a:solidFill>
                          <a:latin typeface="+mn-lt"/>
                          <a:ea typeface="+mn-ea"/>
                          <a:cs typeface="Calibri" pitchFamily="34" charset="0"/>
                        </a:rPr>
                        <a:t>    &lt;extension name='warehousing' /&gt;</a:t>
                      </a:r>
                    </a:p>
                    <a:p>
                      <a:pPr marL="0" marR="0" algn="l" eaLnBrk="1">
                        <a:lnSpc>
                          <a:spcPct val="110000"/>
                        </a:lnSpc>
                        <a:spcBef>
                          <a:spcPts val="0"/>
                        </a:spcBef>
                        <a:spcAft>
                          <a:spcPts val="0"/>
                        </a:spcAft>
                      </a:pPr>
                      <a:r>
                        <a:rPr lang="en-US" sz="1200" kern="1200" baseline="0" noProof="0" dirty="0">
                          <a:solidFill>
                            <a:srgbClr val="000000"/>
                          </a:solidFill>
                          <a:latin typeface="+mn-lt"/>
                          <a:ea typeface="+mn-ea"/>
                          <a:cs typeface="Calibri" pitchFamily="34" charset="0"/>
                        </a:rPr>
                        <a:t>    &lt;extension name='</a:t>
                      </a:r>
                      <a:r>
                        <a:rPr lang="en-US" sz="1200" kern="1200" baseline="0" noProof="0" dirty="0" err="1">
                          <a:solidFill>
                            <a:srgbClr val="000000"/>
                          </a:solidFill>
                          <a:latin typeface="+mn-lt"/>
                          <a:ea typeface="+mn-ea"/>
                          <a:cs typeface="Calibri" pitchFamily="34" charset="0"/>
                        </a:rPr>
                        <a:t>ordermanagementbackoffice</a:t>
                      </a:r>
                      <a:r>
                        <a:rPr lang="en-US" sz="1200" kern="1200" baseline="0" noProof="0" dirty="0">
                          <a:solidFill>
                            <a:srgbClr val="000000"/>
                          </a:solidFill>
                          <a:latin typeface="+mn-lt"/>
                          <a:ea typeface="+mn-ea"/>
                          <a:cs typeface="Calibri" pitchFamily="34" charset="0"/>
                        </a:rPr>
                        <a:t>' /&gt;</a:t>
                      </a:r>
                    </a:p>
                  </a:txBody>
                  <a:tcPr marL="114300" marR="11430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12115012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GB" dirty="0" smtClean="0"/>
              <a:t/>
            </a:r>
            <a:br>
              <a:rPr lang="en-GB" dirty="0" smtClean="0"/>
            </a:br>
            <a:r>
              <a:rPr lang="en-GB" dirty="0" smtClean="0"/>
              <a:t>Modification </a:t>
            </a:r>
            <a:r>
              <a:rPr lang="en-GB" dirty="0"/>
              <a:t>of the ApprovalProcessCompleteAction</a:t>
            </a:r>
            <a:r>
              <a:rPr lang="en-US" dirty="0"/>
              <a:t/>
            </a:r>
            <a:br>
              <a:rPr lang="en-US" dirty="0"/>
            </a:br>
            <a:endParaRPr lang="en-US" dirty="0"/>
          </a:p>
        </p:txBody>
      </p:sp>
      <p:sp>
        <p:nvSpPr>
          <p:cNvPr id="3" name="Content Placeholder 2"/>
          <p:cNvSpPr>
            <a:spLocks noGrp="1"/>
          </p:cNvSpPr>
          <p:nvPr>
            <p:ph idx="1"/>
          </p:nvPr>
        </p:nvSpPr>
        <p:spPr/>
        <p:txBody>
          <a:bodyPr/>
          <a:lstStyle/>
          <a:p>
            <a:pPr marL="460375" lvl="1" indent="-231775">
              <a:buClr>
                <a:srgbClr val="009BCC"/>
              </a:buClr>
              <a:buFont typeface="Wingdings" pitchFamily="2" charset="2"/>
              <a:buChar char="Ø"/>
            </a:pPr>
            <a:r>
              <a:rPr lang="en-US" sz="1400" dirty="0">
                <a:solidFill>
                  <a:srgbClr val="000000"/>
                </a:solidFill>
                <a:cs typeface="Calibri" pitchFamily="34" charset="0"/>
              </a:rPr>
              <a:t>In B2B, the placement of an order goes through an approval process. </a:t>
            </a:r>
            <a:r>
              <a:rPr lang="en-US" sz="1400" dirty="0">
                <a:solidFill>
                  <a:srgbClr val="000000"/>
                </a:solidFill>
                <a:cs typeface="Calibri" pitchFamily="34" charset="0"/>
              </a:rPr>
              <a:t>You could have several ways to approve an order but each one of them is ending with an ApprovalProcessCompleteAction</a:t>
            </a:r>
            <a:r>
              <a:rPr lang="en-US" sz="1400" dirty="0" smtClean="0">
                <a:solidFill>
                  <a:srgbClr val="000000"/>
                </a:solidFill>
                <a:cs typeface="Calibri" pitchFamily="34" charset="0"/>
              </a:rPr>
              <a:t>.</a:t>
            </a:r>
          </a:p>
          <a:p>
            <a:pPr marL="460375" lvl="1" indent="-231775">
              <a:buClr>
                <a:srgbClr val="009BCC"/>
              </a:buClr>
              <a:buFont typeface="Wingdings" pitchFamily="2" charset="2"/>
              <a:buChar char="Ø"/>
            </a:pPr>
            <a:endParaRPr lang="en-US" sz="1400" dirty="0">
              <a:solidFill>
                <a:srgbClr val="000000"/>
              </a:solidFill>
              <a:cs typeface="Calibri" pitchFamily="34" charset="0"/>
            </a:endParaRPr>
          </a:p>
          <a:p>
            <a:pPr marL="460375" lvl="1" indent="-231775">
              <a:buClr>
                <a:srgbClr val="009BCC"/>
              </a:buClr>
              <a:buFont typeface="Wingdings" pitchFamily="2" charset="2"/>
              <a:buChar char="Ø"/>
            </a:pPr>
            <a:r>
              <a:rPr lang="en-US" sz="1400" dirty="0">
                <a:solidFill>
                  <a:srgbClr val="000000"/>
                </a:solidFill>
                <a:cs typeface="Calibri" pitchFamily="34" charset="0"/>
              </a:rPr>
              <a:t>The customization goal is to overwrite this final step so that it will:</a:t>
            </a:r>
          </a:p>
          <a:p>
            <a:pPr marL="744538" lvl="1" indent="282575">
              <a:buClr>
                <a:srgbClr val="009BCC"/>
              </a:buClr>
            </a:pPr>
            <a:r>
              <a:rPr lang="en-GB" sz="1200" dirty="0">
                <a:solidFill>
                  <a:srgbClr val="000000"/>
                </a:solidFill>
                <a:cs typeface="Calibri" pitchFamily="34" charset="0"/>
              </a:rPr>
              <a:t>Publish an event of type ApprovalProcessCompleteEvent (insurance for backward compatibility).</a:t>
            </a:r>
            <a:endParaRPr lang="en-US" sz="1200" dirty="0">
              <a:solidFill>
                <a:srgbClr val="000000"/>
              </a:solidFill>
              <a:cs typeface="Calibri" pitchFamily="34" charset="0"/>
            </a:endParaRPr>
          </a:p>
          <a:p>
            <a:pPr marL="744538" lvl="1" indent="282575">
              <a:buClr>
                <a:srgbClr val="009BCC"/>
              </a:buClr>
            </a:pPr>
            <a:r>
              <a:rPr lang="en-GB" sz="1200" dirty="0">
                <a:solidFill>
                  <a:srgbClr val="000000"/>
                </a:solidFill>
                <a:cs typeface="Calibri" pitchFamily="34" charset="0"/>
              </a:rPr>
              <a:t>Create/Start the order process engine defined in the OMS extension</a:t>
            </a:r>
            <a:r>
              <a:rPr lang="en-GB" sz="1200" dirty="0" smtClean="0">
                <a:solidFill>
                  <a:srgbClr val="000000"/>
                </a:solidFill>
                <a:cs typeface="Calibri" pitchFamily="34" charset="0"/>
              </a:rPr>
              <a:t>.</a:t>
            </a:r>
          </a:p>
          <a:p>
            <a:pPr marL="744538" lvl="1" indent="282575">
              <a:buClr>
                <a:srgbClr val="009BCC"/>
              </a:buClr>
            </a:pPr>
            <a:endParaRPr lang="en-US" sz="1200" dirty="0">
              <a:solidFill>
                <a:srgbClr val="000000"/>
              </a:solidFill>
              <a:cs typeface="Calibri" pitchFamily="34" charset="0"/>
            </a:endParaRPr>
          </a:p>
          <a:p>
            <a:pPr marL="460375" lvl="1" indent="-231775">
              <a:buClr>
                <a:srgbClr val="009BCC"/>
              </a:buClr>
              <a:buFont typeface="Wingdings" pitchFamily="2" charset="2"/>
              <a:buChar char="Ø"/>
            </a:pPr>
            <a:r>
              <a:rPr lang="en-US" sz="1400" dirty="0" smtClean="0">
                <a:solidFill>
                  <a:srgbClr val="000000"/>
                </a:solidFill>
                <a:cs typeface="Calibri" pitchFamily="34" charset="0"/>
              </a:rPr>
              <a:t>You </a:t>
            </a:r>
            <a:r>
              <a:rPr lang="en-US" sz="1400" dirty="0">
                <a:solidFill>
                  <a:srgbClr val="000000"/>
                </a:solidFill>
                <a:cs typeface="Calibri" pitchFamily="34" charset="0"/>
              </a:rPr>
              <a:t>need to </a:t>
            </a:r>
            <a:r>
              <a:rPr lang="en-US" sz="1400" dirty="0">
                <a:solidFill>
                  <a:srgbClr val="000000"/>
                </a:solidFill>
                <a:cs typeface="Calibri" pitchFamily="34" charset="0"/>
              </a:rPr>
              <a:t>create a java class for approval </a:t>
            </a:r>
            <a:r>
              <a:rPr lang="en-US" sz="1400" dirty="0" smtClean="0">
                <a:solidFill>
                  <a:srgbClr val="000000"/>
                </a:solidFill>
                <a:cs typeface="Calibri" pitchFamily="34" charset="0"/>
              </a:rPr>
              <a:t>process named as </a:t>
            </a:r>
            <a:r>
              <a:rPr lang="en-US" sz="1400" b="1" dirty="0" smtClean="0"/>
              <a:t>OmsApprovalProcessCompleteAction.java </a:t>
            </a:r>
            <a:r>
              <a:rPr lang="en-US" sz="1400" dirty="0" smtClean="0"/>
              <a:t>(Code you will get from wiki trail)</a:t>
            </a:r>
            <a:endParaRPr lang="en-US" sz="1400" dirty="0">
              <a:solidFill>
                <a:srgbClr val="000000"/>
              </a:solidFill>
              <a:cs typeface="Calibri" pitchFamily="34" charset="0"/>
            </a:endParaRPr>
          </a:p>
          <a:p>
            <a:pPr marL="460375" lvl="1" indent="-231775">
              <a:buClr>
                <a:srgbClr val="009BCC"/>
              </a:buClr>
              <a:buFont typeface="Wingdings" pitchFamily="2" charset="2"/>
              <a:buChar char="Ø"/>
            </a:pPr>
            <a:endParaRPr lang="en-US" sz="1400" dirty="0" smtClean="0">
              <a:solidFill>
                <a:srgbClr val="000000"/>
              </a:solidFill>
              <a:cs typeface="Calibri" pitchFamily="34" charset="0"/>
            </a:endParaRPr>
          </a:p>
          <a:p>
            <a:pPr marL="460375" lvl="1" indent="-231775">
              <a:buClr>
                <a:srgbClr val="009BCC"/>
              </a:buClr>
              <a:buFont typeface="Wingdings" pitchFamily="2" charset="2"/>
              <a:buChar char="Ø"/>
            </a:pPr>
            <a:r>
              <a:rPr lang="en-US" sz="1400" dirty="0" smtClean="0">
                <a:solidFill>
                  <a:srgbClr val="000000"/>
                </a:solidFill>
                <a:cs typeface="Calibri" pitchFamily="34" charset="0"/>
              </a:rPr>
              <a:t>Now you have to add a </a:t>
            </a:r>
            <a:r>
              <a:rPr lang="en-GB" sz="1400" dirty="0" smtClean="0"/>
              <a:t>b2bapprovalprocessserver.jar to your build path because </a:t>
            </a:r>
            <a:r>
              <a:rPr lang="en-GB" sz="1400" dirty="0"/>
              <a:t>IDE </a:t>
            </a:r>
            <a:r>
              <a:rPr lang="en-GB" sz="1400" dirty="0" smtClean="0"/>
              <a:t>never </a:t>
            </a:r>
            <a:r>
              <a:rPr lang="en-GB" sz="1400" dirty="0"/>
              <a:t>not know </a:t>
            </a:r>
            <a:r>
              <a:rPr lang="en-GB" sz="1400" dirty="0" smtClean="0"/>
              <a:t>that where </a:t>
            </a:r>
            <a:r>
              <a:rPr lang="en-GB" sz="1400" dirty="0"/>
              <a:t>to find </a:t>
            </a:r>
            <a:r>
              <a:rPr lang="en-GB" sz="1400" dirty="0" smtClean="0"/>
              <a:t>ApprovalProcessCompleteEvent.</a:t>
            </a:r>
          </a:p>
          <a:p>
            <a:pPr marL="228600" lvl="1" indent="0">
              <a:buClr>
                <a:srgbClr val="009BCC"/>
              </a:buClr>
              <a:buNone/>
            </a:pPr>
            <a:endParaRPr lang="en-GB" sz="1400" dirty="0" smtClean="0"/>
          </a:p>
          <a:p>
            <a:pPr marL="460375" lvl="1" indent="-231775">
              <a:buClr>
                <a:srgbClr val="009BCC"/>
              </a:buClr>
              <a:buFont typeface="Wingdings" pitchFamily="2" charset="2"/>
              <a:buChar char="Ø"/>
            </a:pPr>
            <a:r>
              <a:rPr lang="en-US" sz="1400" dirty="0"/>
              <a:t>You can find </a:t>
            </a:r>
            <a:r>
              <a:rPr lang="en-US" sz="1400" dirty="0" smtClean="0"/>
              <a:t>jar </a:t>
            </a:r>
            <a:r>
              <a:rPr lang="en-US" sz="1400" dirty="0"/>
              <a:t>in, </a:t>
            </a:r>
            <a:r>
              <a:rPr lang="en-US" sz="1400" b="1" dirty="0"/>
              <a:t>commerceSuiteHome/hybris/bin/</a:t>
            </a:r>
            <a:r>
              <a:rPr lang="en-US" sz="1400" b="1" dirty="0" err="1"/>
              <a:t>ext</a:t>
            </a:r>
            <a:r>
              <a:rPr lang="en-US" sz="1400" b="1" dirty="0"/>
              <a:t>-commerce/b2bapprovalprocess/bin</a:t>
            </a:r>
            <a:r>
              <a:rPr lang="en-US" sz="1400" dirty="0" smtClean="0"/>
              <a:t>.</a:t>
            </a:r>
          </a:p>
          <a:p>
            <a:pPr marL="460375" lvl="1" indent="-231775">
              <a:buClr>
                <a:srgbClr val="009BCC"/>
              </a:buClr>
              <a:buFont typeface="Wingdings" pitchFamily="2" charset="2"/>
              <a:buChar char="Ø"/>
            </a:pPr>
            <a:endParaRPr lang="en-US" sz="1400" dirty="0" smtClean="0"/>
          </a:p>
          <a:p>
            <a:pPr marL="460375" lvl="1" indent="-231775">
              <a:buClr>
                <a:srgbClr val="009BCC"/>
              </a:buClr>
              <a:buFont typeface="Wingdings" pitchFamily="2" charset="2"/>
              <a:buChar char="Ø"/>
            </a:pPr>
            <a:endParaRPr lang="en-US" sz="1400" dirty="0">
              <a:solidFill>
                <a:srgbClr val="000000"/>
              </a:solidFill>
              <a:cs typeface="Calibri" pitchFamily="34" charset="0"/>
            </a:endParaRPr>
          </a:p>
          <a:p>
            <a:endParaRPr lang="en-US" dirty="0"/>
          </a:p>
        </p:txBody>
      </p:sp>
      <p:sp>
        <p:nvSpPr>
          <p:cNvPr id="4" name="Slide Number Placeholder 3"/>
          <p:cNvSpPr>
            <a:spLocks noGrp="1"/>
          </p:cNvSpPr>
          <p:nvPr>
            <p:ph type="sldNum" sz="quarter" idx="4"/>
          </p:nvPr>
        </p:nvSpPr>
        <p:spPr/>
        <p:txBody>
          <a:bodyPr/>
          <a:lstStyle/>
          <a:p>
            <a:pPr>
              <a:defRPr/>
            </a:pPr>
            <a:fld id="{9D48B0A8-A3BB-4090-A486-05597CC74740}" type="slidenum">
              <a:rPr lang="en-US" noProof="0" smtClean="0"/>
              <a:pPr>
                <a:defRPr/>
              </a:pPr>
              <a:t>41</a:t>
            </a:fld>
            <a:endParaRPr lang="en-US" noProof="0" dirty="0"/>
          </a:p>
        </p:txBody>
      </p:sp>
    </p:spTree>
    <p:extLst>
      <p:ext uri="{BB962C8B-B14F-4D97-AF65-F5344CB8AC3E}">
        <p14:creationId xmlns:p14="http://schemas.microsoft.com/office/powerpoint/2010/main" val="120366010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t/>
            </a:r>
            <a:br>
              <a:rPr lang="en-US" dirty="0" smtClean="0"/>
            </a:br>
            <a:r>
              <a:rPr lang="en-US" dirty="0" smtClean="0"/>
              <a:t>Cont..</a:t>
            </a:r>
            <a:endParaRPr lang="en-US" dirty="0"/>
          </a:p>
        </p:txBody>
      </p:sp>
      <p:sp>
        <p:nvSpPr>
          <p:cNvPr id="3" name="Content Placeholder 2"/>
          <p:cNvSpPr>
            <a:spLocks noGrp="1"/>
          </p:cNvSpPr>
          <p:nvPr>
            <p:ph idx="1"/>
          </p:nvPr>
        </p:nvSpPr>
        <p:spPr>
          <a:xfrm>
            <a:off x="0" y="990000"/>
            <a:ext cx="9144000" cy="4243764"/>
          </a:xfrm>
        </p:spPr>
        <p:txBody>
          <a:bodyPr/>
          <a:lstStyle/>
          <a:p>
            <a:pPr marL="460375" lvl="1" indent="-231775">
              <a:buClr>
                <a:srgbClr val="009BCC"/>
              </a:buClr>
              <a:buFont typeface="Wingdings" pitchFamily="2" charset="2"/>
              <a:buChar char="Ø"/>
            </a:pPr>
            <a:r>
              <a:rPr lang="en-US" sz="1400" dirty="0">
                <a:solidFill>
                  <a:srgbClr val="000000"/>
                </a:solidFill>
                <a:cs typeface="Calibri" pitchFamily="34" charset="0"/>
              </a:rPr>
              <a:t>Then, you must declare this new bean into your spring context</a:t>
            </a:r>
            <a:r>
              <a:rPr lang="en-US" sz="1400" dirty="0" smtClean="0">
                <a:solidFill>
                  <a:srgbClr val="000000"/>
                </a:solidFill>
                <a:cs typeface="Calibri" pitchFamily="34" charset="0"/>
              </a:rPr>
              <a:t>:</a:t>
            </a:r>
          </a:p>
          <a:p>
            <a:pPr marL="460375" lvl="1" indent="-231775">
              <a:buClr>
                <a:srgbClr val="009BCC"/>
              </a:buClr>
              <a:buFont typeface="Wingdings" pitchFamily="2" charset="2"/>
              <a:buChar char="Ø"/>
            </a:pPr>
            <a:endParaRPr lang="en-US" sz="1400" dirty="0">
              <a:solidFill>
                <a:srgbClr val="000000"/>
              </a:solidFill>
              <a:cs typeface="Calibri" pitchFamily="34" charset="0"/>
            </a:endParaRPr>
          </a:p>
          <a:p>
            <a:pPr marL="460375" lvl="1" indent="-231775">
              <a:buClr>
                <a:srgbClr val="009BCC"/>
              </a:buClr>
              <a:buFont typeface="Wingdings" pitchFamily="2" charset="2"/>
              <a:buChar char="Ø"/>
            </a:pPr>
            <a:endParaRPr lang="en-US" sz="1400" dirty="0" smtClean="0">
              <a:solidFill>
                <a:srgbClr val="000000"/>
              </a:solidFill>
              <a:cs typeface="Calibri" pitchFamily="34" charset="0"/>
            </a:endParaRPr>
          </a:p>
          <a:p>
            <a:pPr marL="460375" lvl="1" indent="-231775">
              <a:buClr>
                <a:srgbClr val="009BCC"/>
              </a:buClr>
              <a:buFont typeface="Wingdings" pitchFamily="2" charset="2"/>
              <a:buChar char="Ø"/>
            </a:pPr>
            <a:endParaRPr lang="en-US" sz="1400" dirty="0">
              <a:solidFill>
                <a:srgbClr val="000000"/>
              </a:solidFill>
              <a:cs typeface="Calibri" pitchFamily="34" charset="0"/>
            </a:endParaRPr>
          </a:p>
          <a:p>
            <a:pPr marL="460375" lvl="1" indent="-231775">
              <a:buClr>
                <a:srgbClr val="009BCC"/>
              </a:buClr>
              <a:buFont typeface="Wingdings" pitchFamily="2" charset="2"/>
              <a:buChar char="Ø"/>
            </a:pPr>
            <a:endParaRPr lang="en-US" sz="1400" dirty="0" smtClean="0">
              <a:solidFill>
                <a:srgbClr val="000000"/>
              </a:solidFill>
              <a:cs typeface="Calibri" pitchFamily="34" charset="0"/>
            </a:endParaRPr>
          </a:p>
          <a:p>
            <a:pPr marL="460375" lvl="1" indent="-231775">
              <a:buClr>
                <a:srgbClr val="009BCC"/>
              </a:buClr>
              <a:buFont typeface="Wingdings" pitchFamily="2" charset="2"/>
              <a:buChar char="Ø"/>
            </a:pPr>
            <a:endParaRPr lang="en-US" sz="1400" dirty="0">
              <a:solidFill>
                <a:srgbClr val="000000"/>
              </a:solidFill>
              <a:cs typeface="Calibri" pitchFamily="34" charset="0"/>
            </a:endParaRPr>
          </a:p>
          <a:p>
            <a:pPr marL="460375" lvl="1" indent="-231775">
              <a:buClr>
                <a:srgbClr val="009BCC"/>
              </a:buClr>
              <a:buFont typeface="Wingdings" pitchFamily="2" charset="2"/>
              <a:buChar char="Ø"/>
            </a:pPr>
            <a:endParaRPr lang="en-US" sz="1400" dirty="0" smtClean="0">
              <a:solidFill>
                <a:srgbClr val="000000"/>
              </a:solidFill>
              <a:cs typeface="Calibri" pitchFamily="34" charset="0"/>
            </a:endParaRPr>
          </a:p>
          <a:p>
            <a:pPr marL="460375" lvl="1" indent="-231775">
              <a:buClr>
                <a:srgbClr val="009BCC"/>
              </a:buClr>
              <a:buFont typeface="Wingdings" pitchFamily="2" charset="2"/>
              <a:buChar char="Ø"/>
            </a:pPr>
            <a:endParaRPr lang="en-US" sz="1400" dirty="0">
              <a:solidFill>
                <a:srgbClr val="000000"/>
              </a:solidFill>
              <a:cs typeface="Calibri" pitchFamily="34" charset="0"/>
            </a:endParaRPr>
          </a:p>
          <a:p>
            <a:pPr marL="460375" lvl="1" indent="-231775">
              <a:buClr>
                <a:srgbClr val="009BCC"/>
              </a:buClr>
              <a:buFont typeface="Wingdings" pitchFamily="2" charset="2"/>
              <a:buChar char="Ø"/>
            </a:pPr>
            <a:endParaRPr lang="en-US" sz="1400" dirty="0" smtClean="0">
              <a:solidFill>
                <a:srgbClr val="000000"/>
              </a:solidFill>
              <a:cs typeface="Calibri" pitchFamily="34" charset="0"/>
            </a:endParaRPr>
          </a:p>
          <a:p>
            <a:pPr marL="460375" lvl="1" indent="-231775">
              <a:buClr>
                <a:srgbClr val="009BCC"/>
              </a:buClr>
              <a:buFont typeface="Wingdings" pitchFamily="2" charset="2"/>
              <a:buChar char="Ø"/>
            </a:pPr>
            <a:endParaRPr lang="en-US" sz="1400" dirty="0">
              <a:solidFill>
                <a:srgbClr val="000000"/>
              </a:solidFill>
              <a:cs typeface="Calibri" pitchFamily="34" charset="0"/>
            </a:endParaRPr>
          </a:p>
          <a:p>
            <a:pPr marL="460375" lvl="1" indent="-231775">
              <a:buClr>
                <a:srgbClr val="009BCC"/>
              </a:buClr>
              <a:buFont typeface="Wingdings" pitchFamily="2" charset="2"/>
              <a:buChar char="Ø"/>
            </a:pPr>
            <a:endParaRPr lang="en-US" sz="1400" dirty="0" smtClean="0">
              <a:solidFill>
                <a:srgbClr val="000000"/>
              </a:solidFill>
              <a:cs typeface="Calibri" pitchFamily="34" charset="0"/>
            </a:endParaRPr>
          </a:p>
          <a:p>
            <a:pPr marL="460375" lvl="1" indent="-231775">
              <a:buClr>
                <a:srgbClr val="009BCC"/>
              </a:buClr>
              <a:buFont typeface="Wingdings" pitchFamily="2" charset="2"/>
              <a:buChar char="Ø"/>
            </a:pPr>
            <a:r>
              <a:rPr lang="en-US" sz="1400" dirty="0">
                <a:solidFill>
                  <a:srgbClr val="000000"/>
                </a:solidFill>
                <a:cs typeface="Calibri" pitchFamily="34" charset="0"/>
              </a:rPr>
              <a:t>This overwrites the default behavior of the approval process complete action </a:t>
            </a:r>
            <a:r>
              <a:rPr lang="en-US" sz="1400" dirty="0" smtClean="0">
                <a:solidFill>
                  <a:srgbClr val="000000"/>
                </a:solidFill>
                <a:cs typeface="Calibri" pitchFamily="34" charset="0"/>
              </a:rPr>
              <a:t>and the </a:t>
            </a:r>
            <a:r>
              <a:rPr lang="en-US" sz="1400" dirty="0">
                <a:solidFill>
                  <a:srgbClr val="000000"/>
                </a:solidFill>
                <a:cs typeface="Calibri" pitchFamily="34" charset="0"/>
              </a:rPr>
              <a:t>orders placed from B2B will be managed by the order process engine</a:t>
            </a:r>
            <a:r>
              <a:rPr lang="en-US" sz="1400" dirty="0" smtClean="0">
                <a:solidFill>
                  <a:srgbClr val="000000"/>
                </a:solidFill>
                <a:cs typeface="Calibri" pitchFamily="34" charset="0"/>
              </a:rPr>
              <a:t>.</a:t>
            </a:r>
          </a:p>
          <a:p>
            <a:pPr marL="460375" lvl="1" indent="-231775">
              <a:buClr>
                <a:srgbClr val="009BCC"/>
              </a:buClr>
              <a:buFont typeface="Wingdings" pitchFamily="2" charset="2"/>
              <a:buChar char="Ø"/>
            </a:pPr>
            <a:r>
              <a:rPr lang="en-US" sz="1400" dirty="0">
                <a:solidFill>
                  <a:srgbClr val="000000"/>
                </a:solidFill>
                <a:cs typeface="Calibri" pitchFamily="34" charset="0"/>
              </a:rPr>
              <a:t>After you make the changes above, you can go to your platform home and build by calling </a:t>
            </a:r>
            <a:r>
              <a:rPr lang="en-US" sz="1400" b="1" dirty="0">
                <a:solidFill>
                  <a:srgbClr val="000000"/>
                </a:solidFill>
                <a:cs typeface="Calibri" pitchFamily="34" charset="0"/>
              </a:rPr>
              <a:t>ant clean all</a:t>
            </a:r>
            <a:r>
              <a:rPr lang="en-US" sz="1400" dirty="0">
                <a:solidFill>
                  <a:srgbClr val="000000"/>
                </a:solidFill>
                <a:cs typeface="Calibri" pitchFamily="34" charset="0"/>
              </a:rPr>
              <a:t>.</a:t>
            </a:r>
          </a:p>
          <a:p>
            <a:pPr marL="460375" lvl="1" indent="-231775">
              <a:buClr>
                <a:srgbClr val="009BCC"/>
              </a:buClr>
              <a:buFont typeface="Wingdings" pitchFamily="2" charset="2"/>
              <a:buChar char="Ø"/>
            </a:pPr>
            <a:r>
              <a:rPr lang="en-US" sz="1400" dirty="0">
                <a:solidFill>
                  <a:srgbClr val="000000"/>
                </a:solidFill>
                <a:cs typeface="Calibri" pitchFamily="34" charset="0"/>
              </a:rPr>
              <a:t>Your build should be successful, initialize and run the hybris server then test that an order made from the asianpaints website will have consignments in backoffice.</a:t>
            </a:r>
          </a:p>
          <a:p>
            <a:pPr marL="460375" lvl="1" indent="-231775">
              <a:buClr>
                <a:srgbClr val="009BCC"/>
              </a:buClr>
              <a:buFont typeface="Wingdings" pitchFamily="2" charset="2"/>
              <a:buChar char="Ø"/>
            </a:pPr>
            <a:endParaRPr lang="en-US" sz="1400" dirty="0">
              <a:solidFill>
                <a:srgbClr val="000000"/>
              </a:solidFill>
              <a:cs typeface="Calibri" pitchFamily="34" charset="0"/>
            </a:endParaRPr>
          </a:p>
          <a:p>
            <a:pPr marL="460375" lvl="1" indent="-231775">
              <a:buClr>
                <a:srgbClr val="009BCC"/>
              </a:buClr>
              <a:buFont typeface="Wingdings" pitchFamily="2" charset="2"/>
              <a:buChar char="Ø"/>
            </a:pPr>
            <a:endParaRPr lang="en-US" sz="1400" dirty="0">
              <a:solidFill>
                <a:srgbClr val="000000"/>
              </a:solidFill>
              <a:cs typeface="Calibri" pitchFamily="34" charset="0"/>
            </a:endParaRPr>
          </a:p>
          <a:p>
            <a:pPr marL="0" indent="0">
              <a:buNone/>
            </a:pPr>
            <a:endParaRPr lang="en-US" dirty="0"/>
          </a:p>
        </p:txBody>
      </p:sp>
      <p:sp>
        <p:nvSpPr>
          <p:cNvPr id="4" name="Slide Number Placeholder 3"/>
          <p:cNvSpPr>
            <a:spLocks noGrp="1"/>
          </p:cNvSpPr>
          <p:nvPr>
            <p:ph type="sldNum" sz="quarter" idx="4"/>
          </p:nvPr>
        </p:nvSpPr>
        <p:spPr/>
        <p:txBody>
          <a:bodyPr/>
          <a:lstStyle/>
          <a:p>
            <a:pPr>
              <a:defRPr/>
            </a:pPr>
            <a:fld id="{9D48B0A8-A3BB-4090-A486-05597CC74740}" type="slidenum">
              <a:rPr lang="en-US" noProof="0" smtClean="0"/>
              <a:pPr>
                <a:defRPr/>
              </a:pPr>
              <a:t>42</a:t>
            </a:fld>
            <a:endParaRPr lang="en-US" noProof="0" dirty="0"/>
          </a:p>
        </p:txBody>
      </p:sp>
      <p:graphicFrame>
        <p:nvGraphicFramePr>
          <p:cNvPr id="5" name="Table 4"/>
          <p:cNvGraphicFramePr>
            <a:graphicFrameLocks noGrp="1"/>
          </p:cNvGraphicFramePr>
          <p:nvPr>
            <p:extLst>
              <p:ext uri="{D42A27DB-BD31-4B8C-83A1-F6EECF244321}">
                <p14:modId xmlns:p14="http://schemas.microsoft.com/office/powerpoint/2010/main" val="1900959017"/>
              </p:ext>
            </p:extLst>
          </p:nvPr>
        </p:nvGraphicFramePr>
        <p:xfrm>
          <a:off x="755576" y="1345332"/>
          <a:ext cx="8064896" cy="2322205"/>
        </p:xfrm>
        <a:graphic>
          <a:graphicData uri="http://schemas.openxmlformats.org/drawingml/2006/table">
            <a:tbl>
              <a:tblPr/>
              <a:tblGrid>
                <a:gridCol w="8064896"/>
              </a:tblGrid>
              <a:tr h="188605">
                <a:tc>
                  <a:txBody>
                    <a:bodyPr/>
                    <a:lstStyle/>
                    <a:p>
                      <a:pPr algn="just">
                        <a:lnSpc>
                          <a:spcPct val="115000"/>
                        </a:lnSpc>
                        <a:spcAft>
                          <a:spcPts val="0"/>
                        </a:spcAft>
                      </a:pPr>
                      <a:r>
                        <a:rPr lang="en-US" sz="1100" b="1" dirty="0" smtClean="0">
                          <a:solidFill>
                            <a:schemeClr val="bg1"/>
                          </a:solidFill>
                          <a:latin typeface="Arial" pitchFamily="34" charset="0"/>
                          <a:ea typeface="Calibri"/>
                          <a:cs typeface="Arial" pitchFamily="34" charset="0"/>
                        </a:rPr>
                        <a:t>omsb2b-spring.xml</a:t>
                      </a:r>
                      <a:endParaRPr lang="en-IN" sz="1100" dirty="0">
                        <a:solidFill>
                          <a:schemeClr val="bg1"/>
                        </a:solidFill>
                        <a:latin typeface="Arial" pitchFamily="34" charset="0"/>
                        <a:ea typeface="Calibri"/>
                        <a:cs typeface="Arial"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solidFill>
                  </a:tcPr>
                </a:tc>
              </a:tr>
              <a:tr h="675491">
                <a:tc>
                  <a:txBody>
                    <a:bodyPr/>
                    <a:lstStyle/>
                    <a:p>
                      <a:pPr eaLnBrk="1"/>
                      <a:r>
                        <a:rPr lang="en-US" sz="1400" kern="1200" baseline="0" noProof="0" dirty="0" smtClean="0">
                          <a:solidFill>
                            <a:srgbClr val="000000"/>
                          </a:solidFill>
                          <a:latin typeface="+mn-lt"/>
                          <a:ea typeface="+mn-ea"/>
                          <a:cs typeface="Calibri" pitchFamily="34" charset="0"/>
                        </a:rPr>
                        <a:t>...</a:t>
                      </a:r>
                    </a:p>
                    <a:p>
                      <a:pPr eaLnBrk="1"/>
                      <a:r>
                        <a:rPr lang="en-US" sz="1400" kern="1200" baseline="0" noProof="0" dirty="0" smtClean="0">
                          <a:solidFill>
                            <a:srgbClr val="000000"/>
                          </a:solidFill>
                          <a:latin typeface="+mn-lt"/>
                          <a:ea typeface="+mn-ea"/>
                          <a:cs typeface="Calibri" pitchFamily="34" charset="0"/>
                        </a:rPr>
                        <a:t>    &lt;alias name="defaultApprovalProcessCompleteAction" alias="approvalProcessCompleteAction"/&gt;</a:t>
                      </a:r>
                    </a:p>
                    <a:p>
                      <a:pPr eaLnBrk="1"/>
                      <a:r>
                        <a:rPr lang="en-US" sz="1400" kern="1200" baseline="0" noProof="0" dirty="0" smtClean="0">
                          <a:solidFill>
                            <a:srgbClr val="000000"/>
                          </a:solidFill>
                          <a:latin typeface="+mn-lt"/>
                          <a:ea typeface="+mn-ea"/>
                          <a:cs typeface="Calibri" pitchFamily="34" charset="0"/>
                        </a:rPr>
                        <a:t>    &lt;bean id="defaultApprovalProcessCompleteAction"</a:t>
                      </a:r>
                    </a:p>
                    <a:p>
                      <a:pPr eaLnBrk="1"/>
                      <a:r>
                        <a:rPr lang="en-US" sz="1400" kern="1200" baseline="0" noProof="0" dirty="0" smtClean="0">
                          <a:solidFill>
                            <a:srgbClr val="000000"/>
                          </a:solidFill>
                          <a:latin typeface="+mn-lt"/>
                          <a:ea typeface="+mn-ea"/>
                          <a:cs typeface="Calibri" pitchFamily="34" charset="0"/>
                        </a:rPr>
                        <a:t>          class="de.hybris.platform.omsb2b.actions.b2b.OmsApprovalProcessCompleteAction"</a:t>
                      </a:r>
                    </a:p>
                    <a:p>
                      <a:pPr eaLnBrk="1"/>
                      <a:r>
                        <a:rPr lang="en-US" sz="1400" kern="1200" baseline="0" noProof="0" dirty="0" smtClean="0">
                          <a:solidFill>
                            <a:srgbClr val="000000"/>
                          </a:solidFill>
                          <a:latin typeface="+mn-lt"/>
                          <a:ea typeface="+mn-ea"/>
                          <a:cs typeface="Calibri" pitchFamily="34" charset="0"/>
                        </a:rPr>
                        <a:t>            parent="abstractAction"&gt;</a:t>
                      </a:r>
                    </a:p>
                    <a:p>
                      <a:pPr eaLnBrk="1"/>
                      <a:r>
                        <a:rPr lang="en-US" sz="1400" kern="1200" baseline="0" noProof="0" dirty="0" smtClean="0">
                          <a:solidFill>
                            <a:srgbClr val="000000"/>
                          </a:solidFill>
                          <a:latin typeface="+mn-lt"/>
                          <a:ea typeface="+mn-ea"/>
                          <a:cs typeface="Calibri" pitchFamily="34" charset="0"/>
                        </a:rPr>
                        <a:t>        &lt;property name="businessProcessService" ref="businessProcessService"/&gt;</a:t>
                      </a:r>
                    </a:p>
                    <a:p>
                      <a:pPr eaLnBrk="1"/>
                      <a:r>
                        <a:rPr lang="en-US" sz="1400" kern="1200" baseline="0" noProof="0" dirty="0" smtClean="0">
                          <a:solidFill>
                            <a:srgbClr val="000000"/>
                          </a:solidFill>
                          <a:latin typeface="+mn-lt"/>
                          <a:ea typeface="+mn-ea"/>
                          <a:cs typeface="Calibri" pitchFamily="34" charset="0"/>
                        </a:rPr>
                        <a:t>        &lt;property name="eventService" ref="eventService"/&gt;</a:t>
                      </a:r>
                    </a:p>
                    <a:p>
                      <a:pPr eaLnBrk="1"/>
                      <a:r>
                        <a:rPr lang="en-US" sz="1400" kern="1200" baseline="0" noProof="0" dirty="0" smtClean="0">
                          <a:solidFill>
                            <a:srgbClr val="000000"/>
                          </a:solidFill>
                          <a:latin typeface="+mn-lt"/>
                          <a:ea typeface="+mn-ea"/>
                          <a:cs typeface="Calibri" pitchFamily="34" charset="0"/>
                        </a:rPr>
                        <a:t>    &lt;/bean&gt;</a:t>
                      </a:r>
                    </a:p>
                    <a:p>
                      <a:pPr eaLnBrk="1"/>
                      <a:r>
                        <a:rPr lang="en-US" sz="1400" kern="1200" baseline="0" noProof="0" dirty="0" smtClean="0">
                          <a:solidFill>
                            <a:srgbClr val="000000"/>
                          </a:solidFill>
                          <a:latin typeface="+mn-lt"/>
                          <a:ea typeface="+mn-ea"/>
                          <a:cs typeface="Calibri" pitchFamily="34" charset="0"/>
                        </a:rPr>
                        <a:t>...</a:t>
                      </a:r>
                      <a:endParaRPr lang="en-US" sz="1400" kern="1200" baseline="0" noProof="0" dirty="0">
                        <a:solidFill>
                          <a:srgbClr val="000000"/>
                        </a:solidFill>
                        <a:latin typeface="+mn-lt"/>
                        <a:ea typeface="+mn-ea"/>
                        <a:cs typeface="Calibri" pitchFamily="34" charset="0"/>
                      </a:endParaRPr>
                    </a:p>
                  </a:txBody>
                  <a:tcPr marL="114300" marR="11430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67854471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eaLnBrk="0"/>
            <a:r>
              <a:rPr lang="en-GB" dirty="0"/>
              <a:t>Test the OMS Installation</a:t>
            </a:r>
            <a:endParaRPr lang="en-US" dirty="0"/>
          </a:p>
        </p:txBody>
      </p:sp>
      <p:sp>
        <p:nvSpPr>
          <p:cNvPr id="3" name="Content Placeholder 2"/>
          <p:cNvSpPr>
            <a:spLocks noGrp="1"/>
          </p:cNvSpPr>
          <p:nvPr>
            <p:ph idx="1"/>
          </p:nvPr>
        </p:nvSpPr>
        <p:spPr/>
        <p:txBody>
          <a:bodyPr/>
          <a:lstStyle/>
          <a:p>
            <a:pPr marL="460375" lvl="1" indent="-231775">
              <a:buClr>
                <a:srgbClr val="009BCC"/>
              </a:buClr>
              <a:buFont typeface="Wingdings" pitchFamily="2" charset="2"/>
              <a:buChar char="Ø"/>
            </a:pPr>
            <a:r>
              <a:rPr lang="en-US" sz="1400" dirty="0">
                <a:solidFill>
                  <a:srgbClr val="000000"/>
                </a:solidFill>
                <a:cs typeface="Calibri" pitchFamily="34" charset="0"/>
              </a:rPr>
              <a:t>Go to </a:t>
            </a:r>
            <a:r>
              <a:rPr lang="en-US" sz="1400" dirty="0">
                <a:solidFill>
                  <a:srgbClr val="000000"/>
                </a:solidFill>
                <a:cs typeface="Calibri" pitchFamily="34" charset="0"/>
                <a:hlinkClick r:id="rId2"/>
              </a:rPr>
              <a:t>https://localhost:9002/asianpaintsb2bstorefront/</a:t>
            </a:r>
            <a:r>
              <a:rPr lang="en-US" sz="1400" dirty="0">
                <a:solidFill>
                  <a:srgbClr val="000000"/>
                </a:solidFill>
                <a:cs typeface="Calibri" pitchFamily="34" charset="0"/>
              </a:rPr>
              <a:t> place an order for an item </a:t>
            </a:r>
            <a:r>
              <a:rPr lang="en-US" sz="1400" dirty="0" smtClean="0">
                <a:solidFill>
                  <a:srgbClr val="000000"/>
                </a:solidFill>
                <a:cs typeface="Calibri" pitchFamily="34" charset="0"/>
              </a:rPr>
              <a:t>eg. </a:t>
            </a:r>
            <a:r>
              <a:rPr lang="en-US" sz="1400" dirty="0">
                <a:solidFill>
                  <a:srgbClr val="000000"/>
                </a:solidFill>
                <a:cs typeface="Calibri" pitchFamily="34" charset="0"/>
              </a:rPr>
              <a:t>Apcolite 10L </a:t>
            </a:r>
            <a:r>
              <a:rPr lang="en-US" sz="1400" dirty="0" smtClean="0">
                <a:solidFill>
                  <a:srgbClr val="000000"/>
                </a:solidFill>
                <a:cs typeface="Calibri" pitchFamily="34" charset="0"/>
              </a:rPr>
              <a:t>and </a:t>
            </a:r>
            <a:br>
              <a:rPr lang="en-US" sz="1400" dirty="0" smtClean="0">
                <a:solidFill>
                  <a:srgbClr val="000000"/>
                </a:solidFill>
                <a:cs typeface="Calibri" pitchFamily="34" charset="0"/>
              </a:rPr>
            </a:br>
            <a:r>
              <a:rPr lang="en-US" sz="1400" dirty="0" smtClean="0">
                <a:solidFill>
                  <a:srgbClr val="000000"/>
                </a:solidFill>
                <a:cs typeface="Calibri" pitchFamily="34" charset="0"/>
              </a:rPr>
              <a:t>Follow </a:t>
            </a:r>
            <a:r>
              <a:rPr lang="en-US" sz="1400" dirty="0">
                <a:solidFill>
                  <a:srgbClr val="000000"/>
                </a:solidFill>
                <a:cs typeface="Calibri" pitchFamily="34" charset="0"/>
              </a:rPr>
              <a:t>instruction to continue your checkout</a:t>
            </a:r>
            <a:r>
              <a:rPr lang="en-US" sz="1400" dirty="0" smtClean="0">
                <a:solidFill>
                  <a:srgbClr val="000000"/>
                </a:solidFill>
                <a:cs typeface="Calibri" pitchFamily="34" charset="0"/>
              </a:rPr>
              <a:t>.</a:t>
            </a:r>
            <a:br>
              <a:rPr lang="en-US" sz="1400" dirty="0" smtClean="0">
                <a:solidFill>
                  <a:srgbClr val="000000"/>
                </a:solidFill>
                <a:cs typeface="Calibri" pitchFamily="34" charset="0"/>
              </a:rPr>
            </a:br>
            <a:endParaRPr lang="en-US" sz="1400" dirty="0">
              <a:solidFill>
                <a:srgbClr val="000000"/>
              </a:solidFill>
              <a:cs typeface="Calibri" pitchFamily="34" charset="0"/>
            </a:endParaRPr>
          </a:p>
          <a:p>
            <a:pPr marL="688975" lvl="1" indent="-231775">
              <a:buClr>
                <a:srgbClr val="009BCC"/>
              </a:buClr>
              <a:buFont typeface="Wingdings" pitchFamily="2" charset="2"/>
              <a:buChar char="ü"/>
            </a:pPr>
            <a:r>
              <a:rPr lang="en-US" sz="1200" dirty="0">
                <a:solidFill>
                  <a:srgbClr val="000000"/>
                </a:solidFill>
                <a:cs typeface="Calibri" pitchFamily="34" charset="0"/>
              </a:rPr>
              <a:t>To test if OMS has received the order you placed, just point your browser </a:t>
            </a:r>
            <a:r>
              <a:rPr lang="en-US" sz="1200" dirty="0">
                <a:solidFill>
                  <a:srgbClr val="000000"/>
                </a:solidFill>
                <a:cs typeface="Calibri" pitchFamily="34" charset="0"/>
              </a:rPr>
              <a:t>to</a:t>
            </a:r>
            <a:r>
              <a:rPr lang="en-US" sz="1200" dirty="0">
                <a:solidFill>
                  <a:srgbClr val="000000"/>
                </a:solidFill>
                <a:cs typeface="Calibri" pitchFamily="34" charset="0"/>
              </a:rPr>
              <a:t>: </a:t>
            </a:r>
            <a:r>
              <a:rPr lang="en-US" sz="1200" dirty="0">
                <a:solidFill>
                  <a:srgbClr val="000000"/>
                </a:solidFill>
                <a:cs typeface="Calibri" pitchFamily="34" charset="0"/>
                <a:hlinkClick r:id="rId3"/>
              </a:rPr>
              <a:t>http</a:t>
            </a:r>
            <a:r>
              <a:rPr lang="en-US" sz="1200" dirty="0">
                <a:solidFill>
                  <a:srgbClr val="000000"/>
                </a:solidFill>
                <a:cs typeface="Calibri" pitchFamily="34" charset="0"/>
                <a:hlinkClick r:id="rId3"/>
              </a:rPr>
              <a:t>://localhost:9001/backoffice/</a:t>
            </a:r>
            <a:r>
              <a:rPr lang="en-US" sz="1200" dirty="0">
                <a:solidFill>
                  <a:srgbClr val="000000"/>
                </a:solidFill>
                <a:cs typeface="Calibri" pitchFamily="34" charset="0"/>
              </a:rPr>
              <a:t>, </a:t>
            </a:r>
            <a:r>
              <a:rPr lang="en-US" sz="1200" dirty="0">
                <a:solidFill>
                  <a:srgbClr val="000000"/>
                </a:solidFill>
                <a:cs typeface="Calibri" pitchFamily="34" charset="0"/>
              </a:rPr>
              <a:t/>
            </a:r>
            <a:br>
              <a:rPr lang="en-US" sz="1200" dirty="0">
                <a:solidFill>
                  <a:srgbClr val="000000"/>
                </a:solidFill>
                <a:cs typeface="Calibri" pitchFamily="34" charset="0"/>
              </a:rPr>
            </a:br>
            <a:endParaRPr lang="en-US" sz="1200" dirty="0">
              <a:solidFill>
                <a:srgbClr val="000000"/>
              </a:solidFill>
              <a:cs typeface="Calibri" pitchFamily="34" charset="0"/>
            </a:endParaRPr>
          </a:p>
          <a:p>
            <a:pPr marL="688975" lvl="1" indent="-231775">
              <a:buClr>
                <a:srgbClr val="009BCC"/>
              </a:buClr>
              <a:buFont typeface="Wingdings" pitchFamily="2" charset="2"/>
              <a:buChar char="ü"/>
            </a:pPr>
            <a:r>
              <a:rPr lang="en-US" sz="1200" dirty="0">
                <a:solidFill>
                  <a:srgbClr val="000000"/>
                </a:solidFill>
                <a:cs typeface="Calibri" pitchFamily="34" charset="0"/>
              </a:rPr>
              <a:t>Then </a:t>
            </a:r>
            <a:r>
              <a:rPr lang="en-US" sz="1200" dirty="0">
                <a:solidFill>
                  <a:srgbClr val="000000"/>
                </a:solidFill>
                <a:cs typeface="Calibri" pitchFamily="34" charset="0"/>
              </a:rPr>
              <a:t>click on the Order Fulfillment icon at the top of the window. Then go to "Order Shipping" and click on "All Consignments".</a:t>
            </a:r>
          </a:p>
          <a:p>
            <a:endParaRPr lang="en-US" dirty="0"/>
          </a:p>
        </p:txBody>
      </p:sp>
      <p:sp>
        <p:nvSpPr>
          <p:cNvPr id="4" name="Slide Number Placeholder 3"/>
          <p:cNvSpPr>
            <a:spLocks noGrp="1"/>
          </p:cNvSpPr>
          <p:nvPr>
            <p:ph type="sldNum" sz="quarter" idx="4"/>
          </p:nvPr>
        </p:nvSpPr>
        <p:spPr/>
        <p:txBody>
          <a:bodyPr/>
          <a:lstStyle/>
          <a:p>
            <a:pPr>
              <a:defRPr/>
            </a:pPr>
            <a:fld id="{9D48B0A8-A3BB-4090-A486-05597CC74740}" type="slidenum">
              <a:rPr lang="en-US" noProof="0" smtClean="0"/>
              <a:pPr>
                <a:defRPr/>
              </a:pPr>
              <a:t>43</a:t>
            </a:fld>
            <a:endParaRPr lang="en-US" noProof="0" dirty="0"/>
          </a:p>
        </p:txBody>
      </p:sp>
    </p:spTree>
    <p:extLst>
      <p:ext uri="{BB962C8B-B14F-4D97-AF65-F5344CB8AC3E}">
        <p14:creationId xmlns:p14="http://schemas.microsoft.com/office/powerpoint/2010/main" val="79268645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Slide Number Placeholder 3"/>
          <p:cNvSpPr>
            <a:spLocks noGrp="1"/>
          </p:cNvSpPr>
          <p:nvPr>
            <p:ph type="sldNum" sz="quarter" idx="4"/>
          </p:nvPr>
        </p:nvSpPr>
        <p:spPr/>
        <p:txBody>
          <a:bodyPr/>
          <a:lstStyle/>
          <a:p>
            <a:pPr>
              <a:defRPr/>
            </a:pPr>
            <a:fld id="{9D48B0A8-A3BB-4090-A486-05597CC74740}" type="slidenum">
              <a:rPr lang="en-US" noProof="0" smtClean="0"/>
              <a:pPr>
                <a:defRPr/>
              </a:pPr>
              <a:t>44</a:t>
            </a:fld>
            <a:endParaRPr lang="en-US" noProof="0" dirty="0"/>
          </a:p>
        </p:txBody>
      </p:sp>
      <p:pic>
        <p:nvPicPr>
          <p:cNvPr id="5" name="Content Placeholder 4"/>
          <p:cNvPicPr>
            <a:picLocks noGrp="1"/>
          </p:cNvPicPr>
          <p:nvPr>
            <p:ph idx="1"/>
          </p:nvPr>
        </p:nvPicPr>
        <p:blipFill>
          <a:blip r:embed="rId2" cstate="print"/>
          <a:srcRect/>
          <a:stretch>
            <a:fillRect/>
          </a:stretch>
        </p:blipFill>
        <p:spPr bwMode="auto">
          <a:xfrm>
            <a:off x="2134195" y="1200150"/>
            <a:ext cx="4875610" cy="3900488"/>
          </a:xfrm>
          <a:prstGeom prst="rect">
            <a:avLst/>
          </a:prstGeom>
          <a:noFill/>
          <a:ln w="9525">
            <a:noFill/>
            <a:miter lim="800000"/>
            <a:headEnd/>
            <a:tailEnd/>
          </a:ln>
        </p:spPr>
      </p:pic>
    </p:spTree>
    <p:extLst>
      <p:ext uri="{BB962C8B-B14F-4D97-AF65-F5344CB8AC3E}">
        <p14:creationId xmlns:p14="http://schemas.microsoft.com/office/powerpoint/2010/main" val="2834020798"/>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Slide Number Placeholder 3"/>
          <p:cNvSpPr>
            <a:spLocks noGrp="1"/>
          </p:cNvSpPr>
          <p:nvPr>
            <p:ph type="sldNum" sz="quarter" idx="4"/>
          </p:nvPr>
        </p:nvSpPr>
        <p:spPr/>
        <p:txBody>
          <a:bodyPr/>
          <a:lstStyle/>
          <a:p>
            <a:pPr>
              <a:defRPr/>
            </a:pPr>
            <a:fld id="{9D48B0A8-A3BB-4090-A486-05597CC74740}" type="slidenum">
              <a:rPr lang="en-US" noProof="0" smtClean="0"/>
              <a:pPr>
                <a:defRPr/>
              </a:pPr>
              <a:t>45</a:t>
            </a:fld>
            <a:endParaRPr lang="en-US" noProof="0" dirty="0"/>
          </a:p>
        </p:txBody>
      </p:sp>
      <p:pic>
        <p:nvPicPr>
          <p:cNvPr id="5" name="Content Placeholder 4"/>
          <p:cNvPicPr>
            <a:picLocks noGrp="1"/>
          </p:cNvPicPr>
          <p:nvPr>
            <p:ph idx="1"/>
          </p:nvPr>
        </p:nvPicPr>
        <p:blipFill>
          <a:blip r:embed="rId2" cstate="print"/>
          <a:srcRect/>
          <a:stretch>
            <a:fillRect/>
          </a:stretch>
        </p:blipFill>
        <p:spPr bwMode="auto">
          <a:xfrm>
            <a:off x="2134195" y="1200150"/>
            <a:ext cx="4875610" cy="3900488"/>
          </a:xfrm>
          <a:prstGeom prst="rect">
            <a:avLst/>
          </a:prstGeom>
          <a:noFill/>
          <a:ln w="9525">
            <a:noFill/>
            <a:miter lim="800000"/>
            <a:headEnd/>
            <a:tailEnd/>
          </a:ln>
        </p:spPr>
      </p:pic>
    </p:spTree>
    <p:extLst>
      <p:ext uri="{BB962C8B-B14F-4D97-AF65-F5344CB8AC3E}">
        <p14:creationId xmlns:p14="http://schemas.microsoft.com/office/powerpoint/2010/main" val="3954385379"/>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Slide Number Placeholder 3"/>
          <p:cNvSpPr>
            <a:spLocks noGrp="1"/>
          </p:cNvSpPr>
          <p:nvPr>
            <p:ph type="sldNum" sz="quarter" idx="4"/>
          </p:nvPr>
        </p:nvSpPr>
        <p:spPr/>
        <p:txBody>
          <a:bodyPr/>
          <a:lstStyle/>
          <a:p>
            <a:pPr>
              <a:defRPr/>
            </a:pPr>
            <a:fld id="{9D48B0A8-A3BB-4090-A486-05597CC74740}" type="slidenum">
              <a:rPr lang="en-US" noProof="0" smtClean="0"/>
              <a:pPr>
                <a:defRPr/>
              </a:pPr>
              <a:t>46</a:t>
            </a:fld>
            <a:endParaRPr lang="en-US" noProof="0" dirty="0"/>
          </a:p>
        </p:txBody>
      </p:sp>
      <p:pic>
        <p:nvPicPr>
          <p:cNvPr id="5" name="Content Placeholder 4"/>
          <p:cNvPicPr>
            <a:picLocks noGrp="1"/>
          </p:cNvPicPr>
          <p:nvPr>
            <p:ph idx="1"/>
          </p:nvPr>
        </p:nvPicPr>
        <p:blipFill>
          <a:blip r:embed="rId2" cstate="print"/>
          <a:srcRect/>
          <a:stretch>
            <a:fillRect/>
          </a:stretch>
        </p:blipFill>
        <p:spPr bwMode="auto">
          <a:xfrm>
            <a:off x="2134195" y="1200150"/>
            <a:ext cx="4875610" cy="3900488"/>
          </a:xfrm>
          <a:prstGeom prst="rect">
            <a:avLst/>
          </a:prstGeom>
          <a:noFill/>
          <a:ln w="9525">
            <a:noFill/>
            <a:miter lim="800000"/>
            <a:headEnd/>
            <a:tailEnd/>
          </a:ln>
        </p:spPr>
      </p:pic>
    </p:spTree>
    <p:extLst>
      <p:ext uri="{BB962C8B-B14F-4D97-AF65-F5344CB8AC3E}">
        <p14:creationId xmlns:p14="http://schemas.microsoft.com/office/powerpoint/2010/main" val="347360867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Slide Number Placeholder 3"/>
          <p:cNvSpPr>
            <a:spLocks noGrp="1"/>
          </p:cNvSpPr>
          <p:nvPr>
            <p:ph type="sldNum" sz="quarter" idx="4"/>
          </p:nvPr>
        </p:nvSpPr>
        <p:spPr/>
        <p:txBody>
          <a:bodyPr/>
          <a:lstStyle/>
          <a:p>
            <a:pPr>
              <a:defRPr/>
            </a:pPr>
            <a:fld id="{9D48B0A8-A3BB-4090-A486-05597CC74740}" type="slidenum">
              <a:rPr lang="en-US" noProof="0" smtClean="0"/>
              <a:pPr>
                <a:defRPr/>
              </a:pPr>
              <a:t>47</a:t>
            </a:fld>
            <a:endParaRPr lang="en-US" noProof="0" dirty="0"/>
          </a:p>
        </p:txBody>
      </p:sp>
      <p:pic>
        <p:nvPicPr>
          <p:cNvPr id="5" name="Content Placeholder 4"/>
          <p:cNvPicPr>
            <a:picLocks noGrp="1"/>
          </p:cNvPicPr>
          <p:nvPr>
            <p:ph idx="1"/>
          </p:nvPr>
        </p:nvPicPr>
        <p:blipFill>
          <a:blip r:embed="rId2" cstate="print"/>
          <a:srcRect/>
          <a:stretch>
            <a:fillRect/>
          </a:stretch>
        </p:blipFill>
        <p:spPr bwMode="auto">
          <a:xfrm>
            <a:off x="2134195" y="1200150"/>
            <a:ext cx="4875610" cy="3900488"/>
          </a:xfrm>
          <a:prstGeom prst="rect">
            <a:avLst/>
          </a:prstGeom>
          <a:noFill/>
          <a:ln w="9525">
            <a:noFill/>
            <a:miter lim="800000"/>
            <a:headEnd/>
            <a:tailEnd/>
          </a:ln>
        </p:spPr>
      </p:pic>
    </p:spTree>
    <p:extLst>
      <p:ext uri="{BB962C8B-B14F-4D97-AF65-F5344CB8AC3E}">
        <p14:creationId xmlns:p14="http://schemas.microsoft.com/office/powerpoint/2010/main" val="66689987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569468"/>
            <a:ext cx="9144000" cy="990000"/>
          </a:xfrm>
        </p:spPr>
        <p:txBody>
          <a:bodyPr/>
          <a:lstStyle/>
          <a:p>
            <a:r>
              <a:rPr lang="en-US" sz="3600" dirty="0"/>
              <a:t>BrainTree-PayPal</a:t>
            </a:r>
          </a:p>
        </p:txBody>
      </p:sp>
      <p:sp>
        <p:nvSpPr>
          <p:cNvPr id="4" name="Slide Number Placeholder 3"/>
          <p:cNvSpPr>
            <a:spLocks noGrp="1"/>
          </p:cNvSpPr>
          <p:nvPr>
            <p:ph type="sldNum" sz="quarter" idx="4"/>
          </p:nvPr>
        </p:nvSpPr>
        <p:spPr/>
        <p:txBody>
          <a:bodyPr/>
          <a:lstStyle/>
          <a:p>
            <a:pPr>
              <a:defRPr/>
            </a:pPr>
            <a:fld id="{9D48B0A8-A3BB-4090-A486-05597CC74740}" type="slidenum">
              <a:rPr lang="en-US" noProof="0" smtClean="0"/>
              <a:pPr>
                <a:defRPr/>
              </a:pPr>
              <a:t>48</a:t>
            </a:fld>
            <a:endParaRPr lang="en-US" noProof="0" dirty="0"/>
          </a:p>
        </p:txBody>
      </p:sp>
    </p:spTree>
    <p:extLst>
      <p:ext uri="{BB962C8B-B14F-4D97-AF65-F5344CB8AC3E}">
        <p14:creationId xmlns:p14="http://schemas.microsoft.com/office/powerpoint/2010/main" val="316516883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t/>
            </a:r>
            <a:br>
              <a:rPr lang="en-US" dirty="0" smtClean="0"/>
            </a:br>
            <a:r>
              <a:rPr lang="en-US" dirty="0" smtClean="0"/>
              <a:t>BrainTree-PayPal</a:t>
            </a:r>
            <a:endParaRPr lang="en-US" dirty="0"/>
          </a:p>
        </p:txBody>
      </p:sp>
      <p:sp>
        <p:nvSpPr>
          <p:cNvPr id="3" name="Content Placeholder 2"/>
          <p:cNvSpPr>
            <a:spLocks noGrp="1"/>
          </p:cNvSpPr>
          <p:nvPr>
            <p:ph idx="1"/>
          </p:nvPr>
        </p:nvSpPr>
        <p:spPr/>
        <p:txBody>
          <a:bodyPr/>
          <a:lstStyle/>
          <a:p>
            <a:pPr marL="742950" lvl="2" indent="-231775">
              <a:buClr>
                <a:srgbClr val="009BCC"/>
              </a:buClr>
              <a:buFont typeface="Wingdings" pitchFamily="2" charset="2"/>
              <a:buChar char="ü"/>
            </a:pPr>
            <a:r>
              <a:rPr lang="en-US" sz="1200" dirty="0" smtClean="0">
                <a:latin typeface="Arial" pitchFamily="34" charset="0"/>
                <a:cs typeface="Arial" pitchFamily="34" charset="0"/>
              </a:rPr>
              <a:t>Braintree </a:t>
            </a:r>
            <a:r>
              <a:rPr lang="en-US" sz="1200" dirty="0">
                <a:latin typeface="Arial" pitchFamily="34" charset="0"/>
                <a:cs typeface="Arial" pitchFamily="34" charset="0"/>
              </a:rPr>
              <a:t>hybris Add-on extends default hybris Commerce Accelerator Multistep Checkout Flow therefore it can be installed only on hybris Commerce Accelerator storefront</a:t>
            </a:r>
            <a:r>
              <a:rPr lang="en-US" sz="1200" dirty="0" smtClean="0">
                <a:latin typeface="Arial" pitchFamily="34" charset="0"/>
                <a:cs typeface="Arial" pitchFamily="34" charset="0"/>
              </a:rPr>
              <a:t>.</a:t>
            </a:r>
            <a:br>
              <a:rPr lang="en-US" sz="1200" dirty="0" smtClean="0">
                <a:latin typeface="Arial" pitchFamily="34" charset="0"/>
                <a:cs typeface="Arial" pitchFamily="34" charset="0"/>
              </a:rPr>
            </a:br>
            <a:endParaRPr lang="en-US" sz="1200" dirty="0">
              <a:latin typeface="Arial" pitchFamily="34" charset="0"/>
              <a:cs typeface="Arial" pitchFamily="34" charset="0"/>
            </a:endParaRPr>
          </a:p>
          <a:p>
            <a:pPr marL="742950" lvl="2" indent="-231775">
              <a:buClr>
                <a:srgbClr val="009BCC"/>
              </a:buClr>
              <a:buFont typeface="Wingdings" pitchFamily="2" charset="2"/>
              <a:buChar char="ü"/>
            </a:pPr>
            <a:r>
              <a:rPr lang="en-US" sz="1200" dirty="0">
                <a:latin typeface="Arial" pitchFamily="34" charset="0"/>
                <a:cs typeface="Arial" pitchFamily="34" charset="0"/>
              </a:rPr>
              <a:t>The add-on main goal </a:t>
            </a:r>
            <a:r>
              <a:rPr lang="en-US" sz="1200" dirty="0" smtClean="0">
                <a:latin typeface="Arial" pitchFamily="34" charset="0"/>
                <a:cs typeface="Arial" pitchFamily="34" charset="0"/>
              </a:rPr>
              <a:t>is </a:t>
            </a:r>
            <a:r>
              <a:rPr lang="en-US" sz="1200" dirty="0">
                <a:latin typeface="Arial" pitchFamily="34" charset="0"/>
                <a:cs typeface="Arial" pitchFamily="34" charset="0"/>
              </a:rPr>
              <a:t>to integrate complete Braintree v.zero flow including the most up-to-date features with the latest versions of hybris Commerce Suite (5.2-5.7</a:t>
            </a:r>
            <a:r>
              <a:rPr lang="en-US" sz="1200" dirty="0" smtClean="0">
                <a:latin typeface="Arial" pitchFamily="34" charset="0"/>
                <a:cs typeface="Arial" pitchFamily="34" charset="0"/>
              </a:rPr>
              <a:t>).</a:t>
            </a:r>
            <a:br>
              <a:rPr lang="en-US" sz="1200" dirty="0" smtClean="0">
                <a:latin typeface="Arial" pitchFamily="34" charset="0"/>
                <a:cs typeface="Arial" pitchFamily="34" charset="0"/>
              </a:rPr>
            </a:br>
            <a:endParaRPr lang="en-US" sz="1200" dirty="0">
              <a:latin typeface="Arial" pitchFamily="34" charset="0"/>
              <a:cs typeface="Arial" pitchFamily="34" charset="0"/>
            </a:endParaRPr>
          </a:p>
          <a:p>
            <a:pPr marL="742950" lvl="2" indent="-231775">
              <a:buClr>
                <a:srgbClr val="009BCC"/>
              </a:buClr>
              <a:buFont typeface="Wingdings" pitchFamily="2" charset="2"/>
              <a:buChar char="ü"/>
            </a:pPr>
            <a:r>
              <a:rPr lang="en-US" sz="1200" dirty="0">
                <a:latin typeface="Arial" pitchFamily="34" charset="0"/>
                <a:cs typeface="Arial" pitchFamily="34" charset="0"/>
              </a:rPr>
              <a:t>In case applying this plugin to non-accelerator storefront only BrainTree (contained hybris BrainTree payment adapter) and braintreecscockpit extensions can be used. </a:t>
            </a:r>
            <a:endParaRPr lang="en-US" sz="1200" dirty="0" smtClean="0">
              <a:latin typeface="Arial" pitchFamily="34" charset="0"/>
              <a:cs typeface="Arial" pitchFamily="34" charset="0"/>
            </a:endParaRPr>
          </a:p>
          <a:p>
            <a:pPr marL="742950" lvl="2" indent="-231775">
              <a:buClr>
                <a:srgbClr val="009BCC"/>
              </a:buClr>
              <a:buFont typeface="Wingdings" pitchFamily="2" charset="2"/>
              <a:buChar char="ü"/>
            </a:pPr>
            <a:r>
              <a:rPr lang="en-US" sz="1200" dirty="0" smtClean="0">
                <a:latin typeface="Arial" pitchFamily="34" charset="0"/>
                <a:cs typeface="Arial" pitchFamily="34" charset="0"/>
              </a:rPr>
              <a:t>And appropriate add-on </a:t>
            </a:r>
            <a:r>
              <a:rPr lang="en-US" sz="1200" dirty="0">
                <a:latin typeface="Arial" pitchFamily="34" charset="0"/>
                <a:cs typeface="Arial" pitchFamily="34" charset="0"/>
              </a:rPr>
              <a:t>extension (</a:t>
            </a:r>
            <a:r>
              <a:rPr lang="en-US" sz="1200" b="1" dirty="0" smtClean="0">
                <a:latin typeface="Arial" pitchFamily="34" charset="0"/>
                <a:cs typeface="Arial" pitchFamily="34" charset="0"/>
              </a:rPr>
              <a:t>braintreeaddon</a:t>
            </a:r>
            <a:r>
              <a:rPr lang="en-US" sz="1600" b="1" dirty="0" smtClean="0">
                <a:latin typeface="Arial" pitchFamily="34" charset="0"/>
                <a:cs typeface="Arial" pitchFamily="34" charset="0"/>
              </a:rPr>
              <a:t>/</a:t>
            </a:r>
            <a:r>
              <a:rPr lang="en-US" sz="1200" b="1" dirty="0" smtClean="0">
                <a:latin typeface="Arial" pitchFamily="34" charset="0"/>
                <a:cs typeface="Arial" pitchFamily="34" charset="0"/>
              </a:rPr>
              <a:t>braintreeb2baddon</a:t>
            </a:r>
            <a:r>
              <a:rPr lang="en-US" sz="1600" b="1" dirty="0" smtClean="0">
                <a:latin typeface="Arial" pitchFamily="34" charset="0"/>
                <a:cs typeface="Arial" pitchFamily="34" charset="0"/>
              </a:rPr>
              <a:t>/</a:t>
            </a:r>
            <a:r>
              <a:rPr lang="en-US" sz="1200" b="1" dirty="0" smtClean="0">
                <a:latin typeface="Arial" pitchFamily="34" charset="0"/>
                <a:cs typeface="Arial" pitchFamily="34" charset="0"/>
              </a:rPr>
              <a:t>braintreeb2ccheckoutaddon</a:t>
            </a:r>
            <a:r>
              <a:rPr lang="en-US" sz="1200" dirty="0">
                <a:latin typeface="Arial" pitchFamily="34" charset="0"/>
                <a:cs typeface="Arial" pitchFamily="34" charset="0"/>
              </a:rPr>
              <a:t>) should be replaced with custom extension implemented for integration hybris Braintree payment adapter with custom merchant storefront using given Braintree hybris Add-on as example.</a:t>
            </a:r>
          </a:p>
          <a:p>
            <a:endParaRPr lang="en-US" dirty="0"/>
          </a:p>
        </p:txBody>
      </p:sp>
      <p:sp>
        <p:nvSpPr>
          <p:cNvPr id="4" name="Slide Number Placeholder 3"/>
          <p:cNvSpPr>
            <a:spLocks noGrp="1"/>
          </p:cNvSpPr>
          <p:nvPr>
            <p:ph type="sldNum" sz="quarter" idx="4"/>
          </p:nvPr>
        </p:nvSpPr>
        <p:spPr/>
        <p:txBody>
          <a:bodyPr/>
          <a:lstStyle/>
          <a:p>
            <a:pPr>
              <a:defRPr/>
            </a:pPr>
            <a:fld id="{9D48B0A8-A3BB-4090-A486-05597CC74740}" type="slidenum">
              <a:rPr lang="en-US" noProof="0" smtClean="0"/>
              <a:pPr>
                <a:defRPr/>
              </a:pPr>
              <a:t>49</a:t>
            </a:fld>
            <a:endParaRPr lang="en-US" noProof="0" dirty="0"/>
          </a:p>
        </p:txBody>
      </p:sp>
    </p:spTree>
    <p:extLst>
      <p:ext uri="{BB962C8B-B14F-4D97-AF65-F5344CB8AC3E}">
        <p14:creationId xmlns:p14="http://schemas.microsoft.com/office/powerpoint/2010/main" val="333517863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0" y="0"/>
            <a:ext cx="9144000" cy="990000"/>
          </a:xfrm>
        </p:spPr>
        <p:txBody>
          <a:bodyPr/>
          <a:lstStyle/>
          <a:p>
            <a:pPr lvl="0"/>
            <a:r>
              <a:rPr lang="en-US" dirty="0" smtClean="0">
                <a:latin typeface="Cambria Math" pitchFamily="18" charset="0"/>
                <a:ea typeface="Cambria Math" pitchFamily="18" charset="0"/>
              </a:rPr>
              <a:t>High Level System architecture</a:t>
            </a:r>
            <a:endParaRPr lang="sv-SE" dirty="0">
              <a:latin typeface="Cambria Math" pitchFamily="18" charset="0"/>
              <a:ea typeface="Cambria Math" pitchFamily="18" charset="0"/>
            </a:endParaRPr>
          </a:p>
        </p:txBody>
      </p:sp>
      <p:sp>
        <p:nvSpPr>
          <p:cNvPr id="9" name="Content Placeholder 2"/>
          <p:cNvSpPr txBox="1">
            <a:spLocks/>
          </p:cNvSpPr>
          <p:nvPr/>
        </p:nvSpPr>
        <p:spPr>
          <a:xfrm>
            <a:off x="179512" y="985292"/>
            <a:ext cx="8640960" cy="4104456"/>
          </a:xfrm>
          <a:prstGeom prst="rect">
            <a:avLst/>
          </a:prstGeom>
          <a:noFill/>
          <a:ln w="9525">
            <a:noFill/>
            <a:miter lim="800000"/>
            <a:headEnd/>
            <a:tailEnd/>
          </a:ln>
        </p:spPr>
        <p:txBody>
          <a:bodyPr vert="horz" wrap="square" lIns="245434" tIns="30679" rIns="61358" bIns="30679" numCol="1" anchor="t" anchorCtr="0" compatLnSpc="1">
            <a:prstTxWarp prst="textNoShape">
              <a:avLst/>
            </a:prstTxWarp>
          </a:bodyPr>
          <a:lstStyle/>
          <a:p>
            <a:pPr marL="232693" marR="0" lvl="0" indent="-232693" algn="l" defTabSz="608790" rtl="0" eaLnBrk="1" fontAlgn="base" latinLnBrk="0" hangingPunct="1">
              <a:lnSpc>
                <a:spcPct val="100000"/>
              </a:lnSpc>
              <a:spcBef>
                <a:spcPct val="20000"/>
              </a:spcBef>
              <a:spcAft>
                <a:spcPct val="0"/>
              </a:spcAft>
              <a:buClr>
                <a:schemeClr val="tx2"/>
              </a:buClr>
              <a:buSzTx/>
              <a:buFont typeface="Wingdings" pitchFamily="2" charset="2"/>
              <a:buNone/>
              <a:tabLst/>
              <a:defRPr/>
            </a:pPr>
            <a:endParaRPr kumimoji="0" lang="sv-SE" sz="2000" b="0" i="0" u="none" strike="noStrike" kern="1200" cap="none" spc="0" normalizeH="0" baseline="0" noProof="0" dirty="0" smtClean="0">
              <a:ln>
                <a:noFill/>
              </a:ln>
              <a:solidFill>
                <a:schemeClr val="tx1"/>
              </a:solidFill>
              <a:effectLst/>
              <a:uLnTx/>
              <a:uFillTx/>
              <a:latin typeface="+mn-lt"/>
              <a:ea typeface="+mn-ea"/>
              <a:cs typeface="+mn-cs"/>
            </a:endParaRPr>
          </a:p>
          <a:p>
            <a:pPr marL="232693" lvl="0" indent="-232693" defTabSz="608790" fontAlgn="base">
              <a:spcBef>
                <a:spcPct val="20000"/>
              </a:spcBef>
              <a:spcAft>
                <a:spcPct val="0"/>
              </a:spcAft>
              <a:buClr>
                <a:schemeClr val="tx2"/>
              </a:buClr>
              <a:buFont typeface="Wingdings" pitchFamily="2" charset="2"/>
              <a:buChar char="§"/>
            </a:pPr>
            <a:endParaRPr lang="en-US" sz="1000" b="1" dirty="0" smtClean="0">
              <a:latin typeface="Calibri" pitchFamily="34" charset="0"/>
              <a:cs typeface="Calibri" pitchFamily="34" charset="0"/>
            </a:endParaRPr>
          </a:p>
          <a:p>
            <a:pPr marL="460375" lvl="0" indent="-231775" defTabSz="608790" fontAlgn="base">
              <a:spcBef>
                <a:spcPct val="20000"/>
              </a:spcBef>
              <a:spcAft>
                <a:spcPct val="0"/>
              </a:spcAft>
              <a:buClr>
                <a:schemeClr val="tx2"/>
              </a:buClr>
              <a:buFont typeface="Wingdings" pitchFamily="2" charset="2"/>
              <a:buChar char="ü"/>
            </a:pPr>
            <a:endParaRPr kumimoji="0" lang="sv-SE" sz="1600" b="0" i="0" u="none" strike="noStrike" kern="1200" cap="none" spc="0" normalizeH="0" baseline="0" noProof="0" dirty="0" smtClean="0">
              <a:ln>
                <a:noFill/>
              </a:ln>
              <a:solidFill>
                <a:schemeClr val="tx1"/>
              </a:solidFill>
              <a:effectLst/>
              <a:uLnTx/>
              <a:uFillTx/>
              <a:latin typeface="Calibri" pitchFamily="34" charset="0"/>
              <a:cs typeface="Calibri" pitchFamily="34" charset="0"/>
            </a:endParaRPr>
          </a:p>
        </p:txBody>
      </p:sp>
      <p:sp>
        <p:nvSpPr>
          <p:cNvPr id="15373" name="Rectangle 13"/>
          <p:cNvSpPr>
            <a:spLocks noChangeArrowheads="1"/>
          </p:cNvSpPr>
          <p:nvPr/>
        </p:nvSpPr>
        <p:spPr bwMode="auto">
          <a:xfrm>
            <a:off x="1201763" y="938199"/>
            <a:ext cx="1584325" cy="452437"/>
          </a:xfrm>
          <a:prstGeom prst="rect">
            <a:avLst/>
          </a:prstGeom>
          <a:ln>
            <a:headEnd/>
            <a:tailEnd/>
          </a:ln>
        </p:spPr>
        <p:style>
          <a:lnRef idx="1">
            <a:schemeClr val="accent3"/>
          </a:lnRef>
          <a:fillRef idx="1003">
            <a:schemeClr val="lt1"/>
          </a:fillRef>
          <a:effectRef idx="1">
            <a:schemeClr val="accent3"/>
          </a:effectRef>
          <a:fontRef idx="minor">
            <a:schemeClr val="dk1"/>
          </a:fontRef>
        </p:style>
        <p:txBody>
          <a:bodyPr vert="horz" wrap="square" lIns="91440" tIns="45720" rIns="91440" bIns="45720" numCol="1" anchor="t" anchorCtr="0" compatLnSpc="1">
            <a:prstTxWarp prst="textNoShape">
              <a:avLst/>
            </a:prstTxWarp>
          </a:bodyPr>
          <a:lstStyle/>
          <a:p>
            <a:pPr algn="ctr">
              <a:lnSpc>
                <a:spcPct val="150000"/>
              </a:lnSpc>
            </a:pPr>
            <a:r>
              <a:rPr lang="en-IN" sz="1200" dirty="0" smtClean="0">
                <a:latin typeface="Calibri" pitchFamily="34" charset="0"/>
              </a:rPr>
              <a:t>Asian Paints cockpits</a:t>
            </a:r>
          </a:p>
          <a:p>
            <a:endParaRPr lang="en-IN" dirty="0"/>
          </a:p>
        </p:txBody>
      </p:sp>
      <p:sp>
        <p:nvSpPr>
          <p:cNvPr id="15374" name="Rectangle 14"/>
          <p:cNvSpPr>
            <a:spLocks noChangeArrowheads="1"/>
          </p:cNvSpPr>
          <p:nvPr/>
        </p:nvSpPr>
        <p:spPr bwMode="auto">
          <a:xfrm>
            <a:off x="6559575" y="928674"/>
            <a:ext cx="1584325" cy="452437"/>
          </a:xfrm>
          <a:prstGeom prst="rect">
            <a:avLst/>
          </a:prstGeom>
          <a:ln>
            <a:headEnd/>
            <a:tailEnd/>
          </a:ln>
        </p:spPr>
        <p:style>
          <a:lnRef idx="1">
            <a:schemeClr val="accent3"/>
          </a:lnRef>
          <a:fillRef idx="1003">
            <a:schemeClr val="lt1"/>
          </a:fillRef>
          <a:effectRef idx="1">
            <a:schemeClr val="accent3"/>
          </a:effectRef>
          <a:fontRef idx="minor">
            <a:schemeClr val="dk1"/>
          </a:fontRef>
        </p:style>
        <p:txBody>
          <a:bodyPr vert="horz" wrap="square" lIns="91440" tIns="45720" rIns="91440" bIns="45720" numCol="1" anchor="t" anchorCtr="0" compatLnSpc="1">
            <a:prstTxWarp prst="textNoShape">
              <a:avLst/>
            </a:prstTxWarp>
          </a:bodyPr>
          <a:lstStyle/>
          <a:p>
            <a:pPr algn="ctr">
              <a:lnSpc>
                <a:spcPct val="150000"/>
              </a:lnSpc>
            </a:pPr>
            <a:r>
              <a:rPr lang="en-IN" sz="1200" dirty="0" smtClean="0">
                <a:solidFill>
                  <a:srgbClr val="000000"/>
                </a:solidFill>
                <a:latin typeface="Calibri" pitchFamily="34" charset="0"/>
              </a:rPr>
              <a:t>Asian Paints </a:t>
            </a:r>
            <a:r>
              <a:rPr lang="en-US" sz="1200" dirty="0" smtClean="0">
                <a:latin typeface="Calibri"/>
                <a:ea typeface="Calibri"/>
                <a:cs typeface="Times New Roman"/>
              </a:rPr>
              <a:t>others</a:t>
            </a:r>
            <a:endParaRPr lang="en-IN" sz="1200" dirty="0" smtClean="0">
              <a:solidFill>
                <a:srgbClr val="000000"/>
              </a:solidFill>
              <a:latin typeface="Calibri" pitchFamily="34" charset="0"/>
            </a:endParaRPr>
          </a:p>
          <a:p>
            <a:endParaRPr lang="en-IN" dirty="0"/>
          </a:p>
        </p:txBody>
      </p:sp>
      <p:sp>
        <p:nvSpPr>
          <p:cNvPr id="15375" name="Rectangle 15"/>
          <p:cNvSpPr>
            <a:spLocks noChangeArrowheads="1"/>
          </p:cNvSpPr>
          <p:nvPr/>
        </p:nvSpPr>
        <p:spPr bwMode="auto">
          <a:xfrm>
            <a:off x="4714900" y="938199"/>
            <a:ext cx="1782763" cy="452437"/>
          </a:xfrm>
          <a:prstGeom prst="rect">
            <a:avLst/>
          </a:prstGeom>
          <a:ln>
            <a:headEnd/>
            <a:tailEnd/>
          </a:ln>
        </p:spPr>
        <p:style>
          <a:lnRef idx="1">
            <a:schemeClr val="accent3"/>
          </a:lnRef>
          <a:fillRef idx="1003">
            <a:schemeClr val="lt1"/>
          </a:fillRef>
          <a:effectRef idx="1">
            <a:schemeClr val="accent3"/>
          </a:effectRef>
          <a:fontRef idx="minor">
            <a:schemeClr val="dk1"/>
          </a:fontRef>
        </p:style>
        <p:txBody>
          <a:bodyPr vert="horz" wrap="square" lIns="91440" tIns="45720" rIns="91440" bIns="45720" numCol="1" anchor="t" anchorCtr="0" compatLnSpc="1">
            <a:prstTxWarp prst="textNoShape">
              <a:avLst/>
            </a:prstTxWarp>
          </a:bodyPr>
          <a:lstStyle/>
          <a:p>
            <a:pPr algn="ctr">
              <a:lnSpc>
                <a:spcPct val="150000"/>
              </a:lnSpc>
            </a:pPr>
            <a:r>
              <a:rPr lang="en-IN" sz="1200" dirty="0" smtClean="0">
                <a:solidFill>
                  <a:srgbClr val="000000"/>
                </a:solidFill>
                <a:latin typeface="Calibri" pitchFamily="34" charset="0"/>
              </a:rPr>
              <a:t>Asian Paints </a:t>
            </a:r>
            <a:r>
              <a:rPr lang="en-US" sz="1200" dirty="0" smtClean="0">
                <a:latin typeface="Calibri"/>
                <a:ea typeface="Calibri"/>
                <a:cs typeface="Times New Roman"/>
              </a:rPr>
              <a:t>webservices</a:t>
            </a:r>
            <a:endParaRPr lang="en-IN" sz="1200" dirty="0" smtClean="0">
              <a:solidFill>
                <a:srgbClr val="000000"/>
              </a:solidFill>
              <a:latin typeface="Calibri" pitchFamily="34" charset="0"/>
            </a:endParaRPr>
          </a:p>
          <a:p>
            <a:endParaRPr lang="en-IN" dirty="0"/>
          </a:p>
        </p:txBody>
      </p:sp>
      <p:sp>
        <p:nvSpPr>
          <p:cNvPr id="15376" name="Rectangle 16"/>
          <p:cNvSpPr>
            <a:spLocks noChangeArrowheads="1"/>
          </p:cNvSpPr>
          <p:nvPr/>
        </p:nvSpPr>
        <p:spPr bwMode="auto">
          <a:xfrm>
            <a:off x="3028975" y="938199"/>
            <a:ext cx="1584325" cy="452437"/>
          </a:xfrm>
          <a:prstGeom prst="rect">
            <a:avLst/>
          </a:prstGeom>
          <a:ln>
            <a:headEnd/>
            <a:tailEnd/>
          </a:ln>
        </p:spPr>
        <p:style>
          <a:lnRef idx="1">
            <a:schemeClr val="accent3"/>
          </a:lnRef>
          <a:fillRef idx="1003">
            <a:schemeClr val="lt1"/>
          </a:fillRef>
          <a:effectRef idx="1">
            <a:schemeClr val="accent3"/>
          </a:effectRef>
          <a:fontRef idx="minor">
            <a:schemeClr val="dk1"/>
          </a:fontRef>
        </p:style>
        <p:txBody>
          <a:bodyPr vert="horz" wrap="square" lIns="91440" tIns="45720" rIns="91440" bIns="45720" numCol="1" anchor="t" anchorCtr="0" compatLnSpc="1">
            <a:prstTxWarp prst="textNoShape">
              <a:avLst/>
            </a:prstTxWarp>
          </a:bodyPr>
          <a:lstStyle/>
          <a:p>
            <a:pPr algn="ctr">
              <a:lnSpc>
                <a:spcPct val="150000"/>
              </a:lnSpc>
            </a:pPr>
            <a:r>
              <a:rPr lang="en-IN" sz="1200" dirty="0" smtClean="0">
                <a:latin typeface="Calibri" pitchFamily="34" charset="0"/>
              </a:rPr>
              <a:t>Asian Paints</a:t>
            </a:r>
            <a:r>
              <a:rPr lang="en-IN" sz="1200" dirty="0" smtClean="0">
                <a:solidFill>
                  <a:srgbClr val="000000"/>
                </a:solidFill>
                <a:latin typeface="Calibri" pitchFamily="34" charset="0"/>
              </a:rPr>
              <a:t> </a:t>
            </a:r>
            <a:r>
              <a:rPr lang="en-US" sz="1200" dirty="0" smtClean="0">
                <a:latin typeface="Calibri"/>
                <a:ea typeface="Calibri"/>
                <a:cs typeface="Times New Roman"/>
              </a:rPr>
              <a:t>hmc</a:t>
            </a:r>
            <a:endParaRPr lang="en-IN" sz="1200" dirty="0" smtClean="0">
              <a:solidFill>
                <a:srgbClr val="000000"/>
              </a:solidFill>
              <a:latin typeface="Calibri" pitchFamily="34" charset="0"/>
            </a:endParaRPr>
          </a:p>
          <a:p>
            <a:endParaRPr lang="en-IN" dirty="0"/>
          </a:p>
        </p:txBody>
      </p:sp>
      <p:sp>
        <p:nvSpPr>
          <p:cNvPr id="15377" name="Rectangle 17"/>
          <p:cNvSpPr>
            <a:spLocks noChangeArrowheads="1"/>
          </p:cNvSpPr>
          <p:nvPr/>
        </p:nvSpPr>
        <p:spPr bwMode="auto">
          <a:xfrm>
            <a:off x="1201763" y="1528748"/>
            <a:ext cx="5357812" cy="596900"/>
          </a:xfrm>
          <a:prstGeom prst="rect">
            <a:avLst/>
          </a:prstGeom>
          <a:ln>
            <a:headEnd/>
            <a:tailEnd/>
          </a:ln>
        </p:spPr>
        <p:style>
          <a:lnRef idx="1">
            <a:schemeClr val="accent3"/>
          </a:lnRef>
          <a:fillRef idx="1003">
            <a:schemeClr val="lt1"/>
          </a:fillRef>
          <a:effectRef idx="1">
            <a:schemeClr val="accent3"/>
          </a:effectRef>
          <a:fontRef idx="minor">
            <a:schemeClr val="dk1"/>
          </a:fontRef>
        </p:style>
        <p:txBody>
          <a:bodyPr vert="horz" wrap="square" lIns="91440" tIns="45720" rIns="91440" bIns="45720" numCol="1" anchor="t" anchorCtr="0" compatLnSpc="1">
            <a:prstTxWarp prst="textNoShape">
              <a:avLst/>
            </a:prstTxWarp>
          </a:bodyPr>
          <a:lstStyle/>
          <a:p>
            <a:pPr algn="ctr">
              <a:lnSpc>
                <a:spcPct val="115000"/>
              </a:lnSpc>
              <a:spcAft>
                <a:spcPts val="0"/>
              </a:spcAft>
            </a:pPr>
            <a:r>
              <a:rPr lang="en-US" sz="1200" dirty="0" smtClean="0">
                <a:latin typeface="Calibri"/>
                <a:ea typeface="Calibri"/>
                <a:cs typeface="Times New Roman"/>
              </a:rPr>
              <a:t> Asian Paints business services</a:t>
            </a:r>
            <a:endParaRPr lang="en-IN" sz="1200" dirty="0" smtClean="0">
              <a:latin typeface="Calibri"/>
              <a:ea typeface="Calibri"/>
              <a:cs typeface="Times New Roman"/>
            </a:endParaRPr>
          </a:p>
          <a:p>
            <a:pPr algn="ctr">
              <a:lnSpc>
                <a:spcPct val="115000"/>
              </a:lnSpc>
              <a:spcAft>
                <a:spcPts val="0"/>
              </a:spcAft>
            </a:pPr>
            <a:r>
              <a:rPr lang="en-US" sz="1200" dirty="0" smtClean="0">
                <a:latin typeface="Calibri"/>
                <a:ea typeface="Calibri"/>
                <a:cs typeface="Times New Roman"/>
              </a:rPr>
              <a:t>(Classification,Prices calculation,CMS..)</a:t>
            </a:r>
            <a:endParaRPr lang="en-IN" dirty="0"/>
          </a:p>
        </p:txBody>
      </p:sp>
      <p:sp>
        <p:nvSpPr>
          <p:cNvPr id="15378" name="Rectangle 18"/>
          <p:cNvSpPr>
            <a:spLocks noChangeArrowheads="1"/>
          </p:cNvSpPr>
          <p:nvPr/>
        </p:nvSpPr>
        <p:spPr bwMode="auto">
          <a:xfrm>
            <a:off x="1201763" y="3463910"/>
            <a:ext cx="5357812" cy="363538"/>
          </a:xfrm>
          <a:prstGeom prst="rect">
            <a:avLst/>
          </a:prstGeom>
          <a:ln>
            <a:headEnd/>
            <a:tailEnd/>
          </a:ln>
        </p:spPr>
        <p:style>
          <a:lnRef idx="1">
            <a:schemeClr val="accent3"/>
          </a:lnRef>
          <a:fillRef idx="1003">
            <a:schemeClr val="lt1"/>
          </a:fillRef>
          <a:effectRef idx="1">
            <a:schemeClr val="accent3"/>
          </a:effectRef>
          <a:fontRef idx="minor">
            <a:schemeClr val="dk1"/>
          </a:fontRef>
        </p:style>
        <p:txBody>
          <a:bodyPr vert="horz" wrap="square" lIns="91440" tIns="45720" rIns="91440" bIns="45720" numCol="1" anchor="t" anchorCtr="0" compatLnSpc="1">
            <a:prstTxWarp prst="textNoShape">
              <a:avLst/>
            </a:prstTxWarp>
          </a:bodyPr>
          <a:lstStyle/>
          <a:p>
            <a:pPr algn="ctr">
              <a:lnSpc>
                <a:spcPct val="150000"/>
              </a:lnSpc>
            </a:pPr>
            <a:r>
              <a:rPr lang="en-US" sz="1200" dirty="0" smtClean="0">
                <a:latin typeface="Calibri" pitchFamily="34" charset="0"/>
              </a:rPr>
              <a:t>Asian Paints Persistence</a:t>
            </a:r>
            <a:endParaRPr lang="en-IN" sz="1200" dirty="0" smtClean="0">
              <a:latin typeface="Calibri" pitchFamily="34" charset="0"/>
            </a:endParaRPr>
          </a:p>
        </p:txBody>
      </p:sp>
      <p:sp>
        <p:nvSpPr>
          <p:cNvPr id="15379" name="Rectangle 19"/>
          <p:cNvSpPr>
            <a:spLocks noChangeArrowheads="1"/>
          </p:cNvSpPr>
          <p:nvPr/>
        </p:nvSpPr>
        <p:spPr bwMode="auto">
          <a:xfrm>
            <a:off x="1201763" y="2981310"/>
            <a:ext cx="5357812" cy="365125"/>
          </a:xfrm>
          <a:prstGeom prst="rect">
            <a:avLst/>
          </a:prstGeom>
          <a:ln>
            <a:headEnd/>
            <a:tailEnd/>
          </a:ln>
        </p:spPr>
        <p:style>
          <a:lnRef idx="1">
            <a:schemeClr val="accent3"/>
          </a:lnRef>
          <a:fillRef idx="1003">
            <a:schemeClr val="lt1"/>
          </a:fillRef>
          <a:effectRef idx="1">
            <a:schemeClr val="accent3"/>
          </a:effectRef>
          <a:fontRef idx="minor">
            <a:schemeClr val="dk1"/>
          </a:fontRef>
        </p:style>
        <p:txBody>
          <a:bodyPr vert="horz" wrap="square" lIns="91440" tIns="45720" rIns="91440" bIns="45720" numCol="1" anchor="t" anchorCtr="0" compatLnSpc="1">
            <a:prstTxWarp prst="textNoShape">
              <a:avLst/>
            </a:prstTxWarp>
          </a:bodyPr>
          <a:lstStyle/>
          <a:p>
            <a:pPr algn="ctr">
              <a:lnSpc>
                <a:spcPct val="150000"/>
              </a:lnSpc>
            </a:pPr>
            <a:r>
              <a:rPr lang="en-US" sz="1200" dirty="0" smtClean="0">
                <a:latin typeface="Calibri" pitchFamily="34" charset="0"/>
              </a:rPr>
              <a:t>Asian Paints Service Layer Framework</a:t>
            </a:r>
            <a:endParaRPr lang="en-IN" sz="1200" dirty="0" smtClean="0">
              <a:latin typeface="Calibri" pitchFamily="34" charset="0"/>
            </a:endParaRPr>
          </a:p>
        </p:txBody>
      </p:sp>
      <p:sp>
        <p:nvSpPr>
          <p:cNvPr id="15380" name="Rectangle 20"/>
          <p:cNvSpPr>
            <a:spLocks noChangeArrowheads="1"/>
          </p:cNvSpPr>
          <p:nvPr/>
        </p:nvSpPr>
        <p:spPr bwMode="auto">
          <a:xfrm>
            <a:off x="1201763" y="2241535"/>
            <a:ext cx="5357812" cy="608013"/>
          </a:xfrm>
          <a:prstGeom prst="rect">
            <a:avLst/>
          </a:prstGeom>
          <a:ln>
            <a:headEnd/>
            <a:tailEnd/>
          </a:ln>
        </p:spPr>
        <p:style>
          <a:lnRef idx="1">
            <a:schemeClr val="accent3"/>
          </a:lnRef>
          <a:fillRef idx="1003">
            <a:schemeClr val="lt1"/>
          </a:fillRef>
          <a:effectRef idx="1">
            <a:schemeClr val="accent3"/>
          </a:effectRef>
          <a:fontRef idx="minor">
            <a:schemeClr val="dk1"/>
          </a:fontRef>
        </p:style>
        <p:txBody>
          <a:bodyPr vert="horz" wrap="square" lIns="91440" tIns="45720" rIns="91440" bIns="45720" numCol="1" anchor="t" anchorCtr="0" compatLnSpc="1">
            <a:prstTxWarp prst="textNoShape">
              <a:avLst/>
            </a:prstTxWarp>
          </a:bodyPr>
          <a:lstStyle/>
          <a:p>
            <a:pPr algn="ctr">
              <a:lnSpc>
                <a:spcPct val="115000"/>
              </a:lnSpc>
              <a:spcAft>
                <a:spcPts val="0"/>
              </a:spcAft>
            </a:pPr>
            <a:r>
              <a:rPr lang="en-US" sz="1200" dirty="0" smtClean="0">
                <a:latin typeface="Calibri"/>
                <a:ea typeface="Calibri"/>
                <a:cs typeface="Times New Roman"/>
              </a:rPr>
              <a:t>Asian Paints infrastructure services</a:t>
            </a:r>
            <a:endParaRPr lang="en-IN" sz="1200" dirty="0" smtClean="0">
              <a:latin typeface="Calibri"/>
              <a:ea typeface="Calibri"/>
              <a:cs typeface="Times New Roman"/>
            </a:endParaRPr>
          </a:p>
          <a:p>
            <a:pPr algn="ctr">
              <a:lnSpc>
                <a:spcPct val="115000"/>
              </a:lnSpc>
              <a:spcAft>
                <a:spcPts val="0"/>
              </a:spcAft>
            </a:pPr>
            <a:r>
              <a:rPr lang="en-US" sz="1200" dirty="0" smtClean="0">
                <a:latin typeface="Calibri"/>
                <a:ea typeface="Calibri"/>
                <a:cs typeface="Times New Roman"/>
              </a:rPr>
              <a:t>(Cache,Security,Transaction,Session)</a:t>
            </a:r>
            <a:endParaRPr lang="en-IN" sz="1200" dirty="0" smtClean="0">
              <a:latin typeface="Calibri"/>
              <a:ea typeface="Calibri"/>
              <a:cs typeface="Times New Roman"/>
            </a:endParaRPr>
          </a:p>
          <a:p>
            <a:pPr algn="ctr">
              <a:lnSpc>
                <a:spcPct val="150000"/>
              </a:lnSpc>
            </a:pPr>
            <a:endParaRPr lang="en-IN" dirty="0"/>
          </a:p>
        </p:txBody>
      </p:sp>
      <p:sp>
        <p:nvSpPr>
          <p:cNvPr id="15381" name="Rectangle 21"/>
          <p:cNvSpPr>
            <a:spLocks noChangeArrowheads="1"/>
          </p:cNvSpPr>
          <p:nvPr/>
        </p:nvSpPr>
        <p:spPr bwMode="auto">
          <a:xfrm>
            <a:off x="6705625" y="1528748"/>
            <a:ext cx="1385888" cy="1709737"/>
          </a:xfrm>
          <a:prstGeom prst="rect">
            <a:avLst/>
          </a:prstGeom>
          <a:ln>
            <a:headEnd/>
            <a:tailEnd/>
          </a:ln>
        </p:spPr>
        <p:style>
          <a:lnRef idx="1">
            <a:schemeClr val="accent3"/>
          </a:lnRef>
          <a:fillRef idx="1003">
            <a:schemeClr val="lt1"/>
          </a:fillRef>
          <a:effectRef idx="1">
            <a:schemeClr val="accent3"/>
          </a:effectRef>
          <a:fontRef idx="minor">
            <a:schemeClr val="dk1"/>
          </a:fontRef>
        </p:style>
        <p:txBody>
          <a:bodyPr vert="horz" wrap="square" lIns="91440" tIns="45720" rIns="91440" bIns="45720" numCol="1" anchor="t" anchorCtr="0" compatLnSpc="1">
            <a:prstTxWarp prst="textNoShape">
              <a:avLst/>
            </a:prstTxWarp>
          </a:bodyPr>
          <a:lstStyle/>
          <a:p>
            <a:endParaRPr lang="en-US" sz="1200" dirty="0" smtClean="0">
              <a:latin typeface="Calibri" pitchFamily="34" charset="0"/>
            </a:endParaRPr>
          </a:p>
          <a:p>
            <a:endParaRPr lang="en-US" sz="1200" dirty="0" smtClean="0">
              <a:latin typeface="Calibri" pitchFamily="34" charset="0"/>
            </a:endParaRPr>
          </a:p>
          <a:p>
            <a:endParaRPr lang="en-US" sz="1200" dirty="0" smtClean="0">
              <a:latin typeface="Calibri" pitchFamily="34" charset="0"/>
            </a:endParaRPr>
          </a:p>
          <a:p>
            <a:pPr algn="ctr">
              <a:lnSpc>
                <a:spcPct val="200000"/>
              </a:lnSpc>
            </a:pPr>
            <a:r>
              <a:rPr lang="en-US" sz="1200" dirty="0" smtClean="0">
                <a:latin typeface="Calibri" pitchFamily="34" charset="0"/>
              </a:rPr>
              <a:t> Asian Paints Models</a:t>
            </a:r>
            <a:endParaRPr lang="en-IN" sz="1200" dirty="0" smtClean="0">
              <a:latin typeface="Calibri" pitchFamily="34" charset="0"/>
            </a:endParaRPr>
          </a:p>
        </p:txBody>
      </p:sp>
      <p:sp>
        <p:nvSpPr>
          <p:cNvPr id="15382" name="Rectangle 22"/>
          <p:cNvSpPr>
            <a:spLocks noChangeArrowheads="1"/>
          </p:cNvSpPr>
          <p:nvPr/>
        </p:nvSpPr>
        <p:spPr bwMode="auto">
          <a:xfrm>
            <a:off x="6705625" y="3454385"/>
            <a:ext cx="1438275" cy="363538"/>
          </a:xfrm>
          <a:prstGeom prst="rect">
            <a:avLst/>
          </a:prstGeom>
          <a:ln>
            <a:headEnd/>
            <a:tailEnd/>
          </a:ln>
        </p:spPr>
        <p:style>
          <a:lnRef idx="1">
            <a:schemeClr val="accent3"/>
          </a:lnRef>
          <a:fillRef idx="1003">
            <a:schemeClr val="lt1"/>
          </a:fillRef>
          <a:effectRef idx="1">
            <a:schemeClr val="accent3"/>
          </a:effectRef>
          <a:fontRef idx="minor">
            <a:schemeClr val="dk1"/>
          </a:fontRef>
        </p:style>
        <p:txBody>
          <a:bodyPr vert="horz" wrap="square" lIns="91440" tIns="45720" rIns="91440" bIns="45720" numCol="1" anchor="t" anchorCtr="0" compatLnSpc="1">
            <a:prstTxWarp prst="textNoShape">
              <a:avLst/>
            </a:prstTxWarp>
          </a:bodyPr>
          <a:lstStyle/>
          <a:p>
            <a:pPr algn="ctr">
              <a:lnSpc>
                <a:spcPct val="150000"/>
              </a:lnSpc>
            </a:pPr>
            <a:r>
              <a:rPr lang="en-US" sz="1200" dirty="0" smtClean="0">
                <a:latin typeface="Calibri" pitchFamily="34" charset="0"/>
              </a:rPr>
              <a:t>Asian Paints Items</a:t>
            </a:r>
            <a:endParaRPr lang="en-IN" sz="1200" dirty="0" smtClean="0">
              <a:latin typeface="Calibri" pitchFamily="34" charset="0"/>
            </a:endParaRPr>
          </a:p>
        </p:txBody>
      </p:sp>
      <p:sp>
        <p:nvSpPr>
          <p:cNvPr id="15383" name="AutoShape 23"/>
          <p:cNvSpPr>
            <a:spLocks noChangeArrowheads="1"/>
          </p:cNvSpPr>
          <p:nvPr/>
        </p:nvSpPr>
        <p:spPr bwMode="auto">
          <a:xfrm>
            <a:off x="3583013" y="4154472"/>
            <a:ext cx="1212850" cy="968375"/>
          </a:xfrm>
          <a:prstGeom prst="can">
            <a:avLst>
              <a:gd name="adj" fmla="val 25000"/>
            </a:avLst>
          </a:prstGeom>
          <a:ln>
            <a:headEnd/>
            <a:tailEnd/>
          </a:ln>
        </p:spPr>
        <p:style>
          <a:lnRef idx="1">
            <a:schemeClr val="accent3"/>
          </a:lnRef>
          <a:fillRef idx="1003">
            <a:schemeClr val="lt1"/>
          </a:fillRef>
          <a:effectRef idx="1">
            <a:schemeClr val="accent3"/>
          </a:effectRef>
          <a:fontRef idx="minor">
            <a:schemeClr val="dk1"/>
          </a:fontRef>
        </p:style>
        <p:txBody>
          <a:bodyPr vert="horz" wrap="square" lIns="91440" tIns="45720" rIns="91440" bIns="45720" numCol="1" anchor="t" anchorCtr="0" compatLnSpc="1">
            <a:prstTxWarp prst="textNoShape">
              <a:avLst/>
            </a:prstTxWarp>
          </a:bodyPr>
          <a:lstStyle/>
          <a:p>
            <a:pPr algn="ctr">
              <a:lnSpc>
                <a:spcPct val="200000"/>
              </a:lnSpc>
            </a:pPr>
            <a:r>
              <a:rPr lang="en-US" sz="1200" dirty="0" smtClean="0">
                <a:latin typeface="Calibri" pitchFamily="34" charset="0"/>
              </a:rPr>
              <a:t>Database</a:t>
            </a:r>
            <a:endParaRPr lang="en-IN" sz="1200" dirty="0" smtClean="0">
              <a:latin typeface="Calibri" pitchFamily="34" charset="0"/>
            </a:endParaRPr>
          </a:p>
        </p:txBody>
      </p:sp>
      <p:sp>
        <p:nvSpPr>
          <p:cNvPr id="15" name="Slide Number Placeholder 14"/>
          <p:cNvSpPr>
            <a:spLocks noGrp="1"/>
          </p:cNvSpPr>
          <p:nvPr>
            <p:ph type="sldNum" sz="quarter" idx="4"/>
          </p:nvPr>
        </p:nvSpPr>
        <p:spPr>
          <a:xfrm>
            <a:off x="8767699" y="5331197"/>
            <a:ext cx="153329" cy="184731"/>
          </a:xfrm>
        </p:spPr>
        <p:txBody>
          <a:bodyPr/>
          <a:lstStyle/>
          <a:p>
            <a:pPr>
              <a:defRPr/>
            </a:pPr>
            <a:fld id="{9D48B0A8-A3BB-4090-A486-05597CC74740}" type="slidenum">
              <a:rPr lang="en-US" sz="1400" noProof="0" smtClean="0">
                <a:latin typeface="Calibri" pitchFamily="34" charset="0"/>
                <a:cs typeface="Calibri" pitchFamily="34" charset="0"/>
              </a:rPr>
              <a:pPr>
                <a:defRPr/>
              </a:pPr>
              <a:t>5</a:t>
            </a:fld>
            <a:endParaRPr lang="en-US" sz="1400" noProof="0" dirty="0">
              <a:latin typeface="Calibri" pitchFamily="34" charset="0"/>
              <a:cs typeface="Calibri" pitchFamily="34" charset="0"/>
            </a:endParaRPr>
          </a:p>
        </p:txBody>
      </p:sp>
    </p:spTree>
  </p:cSld>
  <p:clrMapOvr>
    <a:masterClrMapping/>
  </p:clrMapOvr>
  <p:transition>
    <p:split orient="vert" dir="in"/>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0" fill="hold" grpId="0" nodeType="withEffect">
                                  <p:stCondLst>
                                    <p:cond delay="0"/>
                                  </p:stCondLst>
                                  <p:childTnLst>
                                    <p:set>
                                      <p:cBhvr>
                                        <p:cTn id="6" dur="1" fill="hold">
                                          <p:stCondLst>
                                            <p:cond delay="0"/>
                                          </p:stCondLst>
                                        </p:cTn>
                                        <p:tgtEl>
                                          <p:spTgt spid="15373"/>
                                        </p:tgtEl>
                                        <p:attrNameLst>
                                          <p:attrName>style.visibility</p:attrName>
                                        </p:attrNameLst>
                                      </p:cBhvr>
                                      <p:to>
                                        <p:strVal val="visible"/>
                                      </p:to>
                                    </p:set>
                                    <p:anim calcmode="lin" valueType="num">
                                      <p:cBhvr>
                                        <p:cTn id="7" dur="500" fill="hold"/>
                                        <p:tgtEl>
                                          <p:spTgt spid="15373"/>
                                        </p:tgtEl>
                                        <p:attrNameLst>
                                          <p:attrName>ppt_w</p:attrName>
                                        </p:attrNameLst>
                                      </p:cBhvr>
                                      <p:tavLst>
                                        <p:tav tm="0">
                                          <p:val>
                                            <p:fltVal val="0"/>
                                          </p:val>
                                        </p:tav>
                                        <p:tav tm="100000">
                                          <p:val>
                                            <p:strVal val="#ppt_w"/>
                                          </p:val>
                                        </p:tav>
                                      </p:tavLst>
                                    </p:anim>
                                    <p:anim calcmode="lin" valueType="num">
                                      <p:cBhvr>
                                        <p:cTn id="8" dur="500" fill="hold"/>
                                        <p:tgtEl>
                                          <p:spTgt spid="15373"/>
                                        </p:tgtEl>
                                        <p:attrNameLst>
                                          <p:attrName>ppt_h</p:attrName>
                                        </p:attrNameLst>
                                      </p:cBhvr>
                                      <p:tavLst>
                                        <p:tav tm="0">
                                          <p:val>
                                            <p:fltVal val="0"/>
                                          </p:val>
                                        </p:tav>
                                        <p:tav tm="100000">
                                          <p:val>
                                            <p:strVal val="#ppt_h"/>
                                          </p:val>
                                        </p:tav>
                                      </p:tavLst>
                                    </p:anim>
                                    <p:animEffect transition="in" filter="fade">
                                      <p:cBhvr>
                                        <p:cTn id="9" dur="500"/>
                                        <p:tgtEl>
                                          <p:spTgt spid="15373"/>
                                        </p:tgtEl>
                                      </p:cBhvr>
                                    </p:animEffect>
                                  </p:childTnLst>
                                </p:cTn>
                              </p:par>
                              <p:par>
                                <p:cTn id="10" presetID="53" presetClass="entr" presetSubtype="0" fill="hold" grpId="0" nodeType="withEffect">
                                  <p:stCondLst>
                                    <p:cond delay="0"/>
                                  </p:stCondLst>
                                  <p:childTnLst>
                                    <p:set>
                                      <p:cBhvr>
                                        <p:cTn id="11" dur="1" fill="hold">
                                          <p:stCondLst>
                                            <p:cond delay="0"/>
                                          </p:stCondLst>
                                        </p:cTn>
                                        <p:tgtEl>
                                          <p:spTgt spid="15376"/>
                                        </p:tgtEl>
                                        <p:attrNameLst>
                                          <p:attrName>style.visibility</p:attrName>
                                        </p:attrNameLst>
                                      </p:cBhvr>
                                      <p:to>
                                        <p:strVal val="visible"/>
                                      </p:to>
                                    </p:set>
                                    <p:anim calcmode="lin" valueType="num">
                                      <p:cBhvr>
                                        <p:cTn id="12" dur="500" fill="hold"/>
                                        <p:tgtEl>
                                          <p:spTgt spid="15376"/>
                                        </p:tgtEl>
                                        <p:attrNameLst>
                                          <p:attrName>ppt_w</p:attrName>
                                        </p:attrNameLst>
                                      </p:cBhvr>
                                      <p:tavLst>
                                        <p:tav tm="0">
                                          <p:val>
                                            <p:fltVal val="0"/>
                                          </p:val>
                                        </p:tav>
                                        <p:tav tm="100000">
                                          <p:val>
                                            <p:strVal val="#ppt_w"/>
                                          </p:val>
                                        </p:tav>
                                      </p:tavLst>
                                    </p:anim>
                                    <p:anim calcmode="lin" valueType="num">
                                      <p:cBhvr>
                                        <p:cTn id="13" dur="500" fill="hold"/>
                                        <p:tgtEl>
                                          <p:spTgt spid="15376"/>
                                        </p:tgtEl>
                                        <p:attrNameLst>
                                          <p:attrName>ppt_h</p:attrName>
                                        </p:attrNameLst>
                                      </p:cBhvr>
                                      <p:tavLst>
                                        <p:tav tm="0">
                                          <p:val>
                                            <p:fltVal val="0"/>
                                          </p:val>
                                        </p:tav>
                                        <p:tav tm="100000">
                                          <p:val>
                                            <p:strVal val="#ppt_h"/>
                                          </p:val>
                                        </p:tav>
                                      </p:tavLst>
                                    </p:anim>
                                    <p:animEffect transition="in" filter="fade">
                                      <p:cBhvr>
                                        <p:cTn id="14" dur="500"/>
                                        <p:tgtEl>
                                          <p:spTgt spid="15376"/>
                                        </p:tgtEl>
                                      </p:cBhvr>
                                    </p:animEffect>
                                  </p:childTnLst>
                                </p:cTn>
                              </p:par>
                              <p:par>
                                <p:cTn id="15" presetID="53" presetClass="entr" presetSubtype="0" fill="hold" grpId="0" nodeType="withEffect">
                                  <p:stCondLst>
                                    <p:cond delay="0"/>
                                  </p:stCondLst>
                                  <p:childTnLst>
                                    <p:set>
                                      <p:cBhvr>
                                        <p:cTn id="16" dur="1" fill="hold">
                                          <p:stCondLst>
                                            <p:cond delay="0"/>
                                          </p:stCondLst>
                                        </p:cTn>
                                        <p:tgtEl>
                                          <p:spTgt spid="15375"/>
                                        </p:tgtEl>
                                        <p:attrNameLst>
                                          <p:attrName>style.visibility</p:attrName>
                                        </p:attrNameLst>
                                      </p:cBhvr>
                                      <p:to>
                                        <p:strVal val="visible"/>
                                      </p:to>
                                    </p:set>
                                    <p:anim calcmode="lin" valueType="num">
                                      <p:cBhvr>
                                        <p:cTn id="17" dur="500" fill="hold"/>
                                        <p:tgtEl>
                                          <p:spTgt spid="15375"/>
                                        </p:tgtEl>
                                        <p:attrNameLst>
                                          <p:attrName>ppt_w</p:attrName>
                                        </p:attrNameLst>
                                      </p:cBhvr>
                                      <p:tavLst>
                                        <p:tav tm="0">
                                          <p:val>
                                            <p:fltVal val="0"/>
                                          </p:val>
                                        </p:tav>
                                        <p:tav tm="100000">
                                          <p:val>
                                            <p:strVal val="#ppt_w"/>
                                          </p:val>
                                        </p:tav>
                                      </p:tavLst>
                                    </p:anim>
                                    <p:anim calcmode="lin" valueType="num">
                                      <p:cBhvr>
                                        <p:cTn id="18" dur="500" fill="hold"/>
                                        <p:tgtEl>
                                          <p:spTgt spid="15375"/>
                                        </p:tgtEl>
                                        <p:attrNameLst>
                                          <p:attrName>ppt_h</p:attrName>
                                        </p:attrNameLst>
                                      </p:cBhvr>
                                      <p:tavLst>
                                        <p:tav tm="0">
                                          <p:val>
                                            <p:fltVal val="0"/>
                                          </p:val>
                                        </p:tav>
                                        <p:tav tm="100000">
                                          <p:val>
                                            <p:strVal val="#ppt_h"/>
                                          </p:val>
                                        </p:tav>
                                      </p:tavLst>
                                    </p:anim>
                                    <p:animEffect transition="in" filter="fade">
                                      <p:cBhvr>
                                        <p:cTn id="19" dur="500"/>
                                        <p:tgtEl>
                                          <p:spTgt spid="15375"/>
                                        </p:tgtEl>
                                      </p:cBhvr>
                                    </p:animEffect>
                                  </p:childTnLst>
                                </p:cTn>
                              </p:par>
                              <p:par>
                                <p:cTn id="20" presetID="53" presetClass="entr" presetSubtype="0" fill="hold" grpId="0" nodeType="withEffect">
                                  <p:stCondLst>
                                    <p:cond delay="0"/>
                                  </p:stCondLst>
                                  <p:childTnLst>
                                    <p:set>
                                      <p:cBhvr>
                                        <p:cTn id="21" dur="1" fill="hold">
                                          <p:stCondLst>
                                            <p:cond delay="0"/>
                                          </p:stCondLst>
                                        </p:cTn>
                                        <p:tgtEl>
                                          <p:spTgt spid="15374"/>
                                        </p:tgtEl>
                                        <p:attrNameLst>
                                          <p:attrName>style.visibility</p:attrName>
                                        </p:attrNameLst>
                                      </p:cBhvr>
                                      <p:to>
                                        <p:strVal val="visible"/>
                                      </p:to>
                                    </p:set>
                                    <p:anim calcmode="lin" valueType="num">
                                      <p:cBhvr>
                                        <p:cTn id="22" dur="500" fill="hold"/>
                                        <p:tgtEl>
                                          <p:spTgt spid="15374"/>
                                        </p:tgtEl>
                                        <p:attrNameLst>
                                          <p:attrName>ppt_w</p:attrName>
                                        </p:attrNameLst>
                                      </p:cBhvr>
                                      <p:tavLst>
                                        <p:tav tm="0">
                                          <p:val>
                                            <p:fltVal val="0"/>
                                          </p:val>
                                        </p:tav>
                                        <p:tav tm="100000">
                                          <p:val>
                                            <p:strVal val="#ppt_w"/>
                                          </p:val>
                                        </p:tav>
                                      </p:tavLst>
                                    </p:anim>
                                    <p:anim calcmode="lin" valueType="num">
                                      <p:cBhvr>
                                        <p:cTn id="23" dur="500" fill="hold"/>
                                        <p:tgtEl>
                                          <p:spTgt spid="15374"/>
                                        </p:tgtEl>
                                        <p:attrNameLst>
                                          <p:attrName>ppt_h</p:attrName>
                                        </p:attrNameLst>
                                      </p:cBhvr>
                                      <p:tavLst>
                                        <p:tav tm="0">
                                          <p:val>
                                            <p:fltVal val="0"/>
                                          </p:val>
                                        </p:tav>
                                        <p:tav tm="100000">
                                          <p:val>
                                            <p:strVal val="#ppt_h"/>
                                          </p:val>
                                        </p:tav>
                                      </p:tavLst>
                                    </p:anim>
                                    <p:animEffect transition="in" filter="fade">
                                      <p:cBhvr>
                                        <p:cTn id="24" dur="500"/>
                                        <p:tgtEl>
                                          <p:spTgt spid="15374"/>
                                        </p:tgtEl>
                                      </p:cBhvr>
                                    </p:animEffect>
                                  </p:childTnLst>
                                </p:cTn>
                              </p:par>
                              <p:par>
                                <p:cTn id="25" presetID="53" presetClass="entr" presetSubtype="0" fill="hold" grpId="0" nodeType="withEffect">
                                  <p:stCondLst>
                                    <p:cond delay="0"/>
                                  </p:stCondLst>
                                  <p:childTnLst>
                                    <p:set>
                                      <p:cBhvr>
                                        <p:cTn id="26" dur="1" fill="hold">
                                          <p:stCondLst>
                                            <p:cond delay="0"/>
                                          </p:stCondLst>
                                        </p:cTn>
                                        <p:tgtEl>
                                          <p:spTgt spid="15381"/>
                                        </p:tgtEl>
                                        <p:attrNameLst>
                                          <p:attrName>style.visibility</p:attrName>
                                        </p:attrNameLst>
                                      </p:cBhvr>
                                      <p:to>
                                        <p:strVal val="visible"/>
                                      </p:to>
                                    </p:set>
                                    <p:anim calcmode="lin" valueType="num">
                                      <p:cBhvr>
                                        <p:cTn id="27" dur="500" fill="hold"/>
                                        <p:tgtEl>
                                          <p:spTgt spid="15381"/>
                                        </p:tgtEl>
                                        <p:attrNameLst>
                                          <p:attrName>ppt_w</p:attrName>
                                        </p:attrNameLst>
                                      </p:cBhvr>
                                      <p:tavLst>
                                        <p:tav tm="0">
                                          <p:val>
                                            <p:fltVal val="0"/>
                                          </p:val>
                                        </p:tav>
                                        <p:tav tm="100000">
                                          <p:val>
                                            <p:strVal val="#ppt_w"/>
                                          </p:val>
                                        </p:tav>
                                      </p:tavLst>
                                    </p:anim>
                                    <p:anim calcmode="lin" valueType="num">
                                      <p:cBhvr>
                                        <p:cTn id="28" dur="500" fill="hold"/>
                                        <p:tgtEl>
                                          <p:spTgt spid="15381"/>
                                        </p:tgtEl>
                                        <p:attrNameLst>
                                          <p:attrName>ppt_h</p:attrName>
                                        </p:attrNameLst>
                                      </p:cBhvr>
                                      <p:tavLst>
                                        <p:tav tm="0">
                                          <p:val>
                                            <p:fltVal val="0"/>
                                          </p:val>
                                        </p:tav>
                                        <p:tav tm="100000">
                                          <p:val>
                                            <p:strVal val="#ppt_h"/>
                                          </p:val>
                                        </p:tav>
                                      </p:tavLst>
                                    </p:anim>
                                    <p:animEffect transition="in" filter="fade">
                                      <p:cBhvr>
                                        <p:cTn id="29" dur="500"/>
                                        <p:tgtEl>
                                          <p:spTgt spid="15381"/>
                                        </p:tgtEl>
                                      </p:cBhvr>
                                    </p:animEffect>
                                  </p:childTnLst>
                                </p:cTn>
                              </p:par>
                              <p:par>
                                <p:cTn id="30" presetID="53" presetClass="entr" presetSubtype="0" fill="hold" grpId="0" nodeType="withEffect">
                                  <p:stCondLst>
                                    <p:cond delay="0"/>
                                  </p:stCondLst>
                                  <p:childTnLst>
                                    <p:set>
                                      <p:cBhvr>
                                        <p:cTn id="31" dur="1" fill="hold">
                                          <p:stCondLst>
                                            <p:cond delay="0"/>
                                          </p:stCondLst>
                                        </p:cTn>
                                        <p:tgtEl>
                                          <p:spTgt spid="15382"/>
                                        </p:tgtEl>
                                        <p:attrNameLst>
                                          <p:attrName>style.visibility</p:attrName>
                                        </p:attrNameLst>
                                      </p:cBhvr>
                                      <p:to>
                                        <p:strVal val="visible"/>
                                      </p:to>
                                    </p:set>
                                    <p:anim calcmode="lin" valueType="num">
                                      <p:cBhvr>
                                        <p:cTn id="32" dur="500" fill="hold"/>
                                        <p:tgtEl>
                                          <p:spTgt spid="15382"/>
                                        </p:tgtEl>
                                        <p:attrNameLst>
                                          <p:attrName>ppt_w</p:attrName>
                                        </p:attrNameLst>
                                      </p:cBhvr>
                                      <p:tavLst>
                                        <p:tav tm="0">
                                          <p:val>
                                            <p:fltVal val="0"/>
                                          </p:val>
                                        </p:tav>
                                        <p:tav tm="100000">
                                          <p:val>
                                            <p:strVal val="#ppt_w"/>
                                          </p:val>
                                        </p:tav>
                                      </p:tavLst>
                                    </p:anim>
                                    <p:anim calcmode="lin" valueType="num">
                                      <p:cBhvr>
                                        <p:cTn id="33" dur="500" fill="hold"/>
                                        <p:tgtEl>
                                          <p:spTgt spid="15382"/>
                                        </p:tgtEl>
                                        <p:attrNameLst>
                                          <p:attrName>ppt_h</p:attrName>
                                        </p:attrNameLst>
                                      </p:cBhvr>
                                      <p:tavLst>
                                        <p:tav tm="0">
                                          <p:val>
                                            <p:fltVal val="0"/>
                                          </p:val>
                                        </p:tav>
                                        <p:tav tm="100000">
                                          <p:val>
                                            <p:strVal val="#ppt_h"/>
                                          </p:val>
                                        </p:tav>
                                      </p:tavLst>
                                    </p:anim>
                                    <p:animEffect transition="in" filter="fade">
                                      <p:cBhvr>
                                        <p:cTn id="34" dur="500"/>
                                        <p:tgtEl>
                                          <p:spTgt spid="15382"/>
                                        </p:tgtEl>
                                      </p:cBhvr>
                                    </p:animEffect>
                                  </p:childTnLst>
                                </p:cTn>
                              </p:par>
                              <p:par>
                                <p:cTn id="35" presetID="53" presetClass="entr" presetSubtype="0" fill="hold" grpId="0" nodeType="withEffect">
                                  <p:stCondLst>
                                    <p:cond delay="0"/>
                                  </p:stCondLst>
                                  <p:childTnLst>
                                    <p:set>
                                      <p:cBhvr>
                                        <p:cTn id="36" dur="1" fill="hold">
                                          <p:stCondLst>
                                            <p:cond delay="0"/>
                                          </p:stCondLst>
                                        </p:cTn>
                                        <p:tgtEl>
                                          <p:spTgt spid="15383"/>
                                        </p:tgtEl>
                                        <p:attrNameLst>
                                          <p:attrName>style.visibility</p:attrName>
                                        </p:attrNameLst>
                                      </p:cBhvr>
                                      <p:to>
                                        <p:strVal val="visible"/>
                                      </p:to>
                                    </p:set>
                                    <p:anim calcmode="lin" valueType="num">
                                      <p:cBhvr>
                                        <p:cTn id="37" dur="500" fill="hold"/>
                                        <p:tgtEl>
                                          <p:spTgt spid="15383"/>
                                        </p:tgtEl>
                                        <p:attrNameLst>
                                          <p:attrName>ppt_w</p:attrName>
                                        </p:attrNameLst>
                                      </p:cBhvr>
                                      <p:tavLst>
                                        <p:tav tm="0">
                                          <p:val>
                                            <p:fltVal val="0"/>
                                          </p:val>
                                        </p:tav>
                                        <p:tav tm="100000">
                                          <p:val>
                                            <p:strVal val="#ppt_w"/>
                                          </p:val>
                                        </p:tav>
                                      </p:tavLst>
                                    </p:anim>
                                    <p:anim calcmode="lin" valueType="num">
                                      <p:cBhvr>
                                        <p:cTn id="38" dur="500" fill="hold"/>
                                        <p:tgtEl>
                                          <p:spTgt spid="15383"/>
                                        </p:tgtEl>
                                        <p:attrNameLst>
                                          <p:attrName>ppt_h</p:attrName>
                                        </p:attrNameLst>
                                      </p:cBhvr>
                                      <p:tavLst>
                                        <p:tav tm="0">
                                          <p:val>
                                            <p:fltVal val="0"/>
                                          </p:val>
                                        </p:tav>
                                        <p:tav tm="100000">
                                          <p:val>
                                            <p:strVal val="#ppt_h"/>
                                          </p:val>
                                        </p:tav>
                                      </p:tavLst>
                                    </p:anim>
                                    <p:animEffect transition="in" filter="fade">
                                      <p:cBhvr>
                                        <p:cTn id="39" dur="500"/>
                                        <p:tgtEl>
                                          <p:spTgt spid="15383"/>
                                        </p:tgtEl>
                                      </p:cBhvr>
                                    </p:animEffect>
                                  </p:childTnLst>
                                </p:cTn>
                              </p:par>
                              <p:par>
                                <p:cTn id="40" presetID="34" presetClass="entr" presetSubtype="0" fill="hold" grpId="0" nodeType="withEffect">
                                  <p:stCondLst>
                                    <p:cond delay="0"/>
                                  </p:stCondLst>
                                  <p:childTnLst>
                                    <p:set>
                                      <p:cBhvr>
                                        <p:cTn id="41" dur="1" fill="hold">
                                          <p:stCondLst>
                                            <p:cond delay="0"/>
                                          </p:stCondLst>
                                        </p:cTn>
                                        <p:tgtEl>
                                          <p:spTgt spid="15377"/>
                                        </p:tgtEl>
                                        <p:attrNameLst>
                                          <p:attrName>style.visibility</p:attrName>
                                        </p:attrNameLst>
                                      </p:cBhvr>
                                      <p:to>
                                        <p:strVal val="visible"/>
                                      </p:to>
                                    </p:set>
                                    <p:anim from="(-#ppt_w/2)" to="(#ppt_x)" calcmode="lin" valueType="num">
                                      <p:cBhvr>
                                        <p:cTn id="42" dur="600" fill="hold">
                                          <p:stCondLst>
                                            <p:cond delay="0"/>
                                          </p:stCondLst>
                                        </p:cTn>
                                        <p:tgtEl>
                                          <p:spTgt spid="15377"/>
                                        </p:tgtEl>
                                        <p:attrNameLst>
                                          <p:attrName>ppt_x</p:attrName>
                                        </p:attrNameLst>
                                      </p:cBhvr>
                                    </p:anim>
                                    <p:anim from="0" to="-1.0" calcmode="lin" valueType="num">
                                      <p:cBhvr>
                                        <p:cTn id="43" dur="200" decel="50000" autoRev="1" fill="hold">
                                          <p:stCondLst>
                                            <p:cond delay="600"/>
                                          </p:stCondLst>
                                        </p:cTn>
                                        <p:tgtEl>
                                          <p:spTgt spid="15377"/>
                                        </p:tgtEl>
                                        <p:attrNameLst>
                                          <p:attrName>xshear</p:attrName>
                                        </p:attrNameLst>
                                      </p:cBhvr>
                                    </p:anim>
                                    <p:animScale>
                                      <p:cBhvr>
                                        <p:cTn id="44" dur="200" decel="100000" autoRev="1" fill="hold">
                                          <p:stCondLst>
                                            <p:cond delay="600"/>
                                          </p:stCondLst>
                                        </p:cTn>
                                        <p:tgtEl>
                                          <p:spTgt spid="15377"/>
                                        </p:tgtEl>
                                      </p:cBhvr>
                                      <p:from x="100000" y="100000"/>
                                      <p:to x="80000" y="100000"/>
                                    </p:animScale>
                                    <p:anim by="(#ppt_h/3+#ppt_w*0.1)" calcmode="lin" valueType="num">
                                      <p:cBhvr additive="sum">
                                        <p:cTn id="45" dur="200" decel="100000" autoRev="1" fill="hold">
                                          <p:stCondLst>
                                            <p:cond delay="600"/>
                                          </p:stCondLst>
                                        </p:cTn>
                                        <p:tgtEl>
                                          <p:spTgt spid="15377"/>
                                        </p:tgtEl>
                                        <p:attrNameLst>
                                          <p:attrName>ppt_x</p:attrName>
                                        </p:attrNameLst>
                                      </p:cBhvr>
                                    </p:anim>
                                  </p:childTnLst>
                                </p:cTn>
                              </p:par>
                              <p:par>
                                <p:cTn id="46" presetID="34" presetClass="entr" presetSubtype="0" fill="hold" grpId="0" nodeType="withEffect">
                                  <p:stCondLst>
                                    <p:cond delay="0"/>
                                  </p:stCondLst>
                                  <p:childTnLst>
                                    <p:set>
                                      <p:cBhvr>
                                        <p:cTn id="47" dur="1" fill="hold">
                                          <p:stCondLst>
                                            <p:cond delay="0"/>
                                          </p:stCondLst>
                                        </p:cTn>
                                        <p:tgtEl>
                                          <p:spTgt spid="15380"/>
                                        </p:tgtEl>
                                        <p:attrNameLst>
                                          <p:attrName>style.visibility</p:attrName>
                                        </p:attrNameLst>
                                      </p:cBhvr>
                                      <p:to>
                                        <p:strVal val="visible"/>
                                      </p:to>
                                    </p:set>
                                    <p:anim from="(-#ppt_w/2)" to="(#ppt_x)" calcmode="lin" valueType="num">
                                      <p:cBhvr>
                                        <p:cTn id="48" dur="600" fill="hold">
                                          <p:stCondLst>
                                            <p:cond delay="0"/>
                                          </p:stCondLst>
                                        </p:cTn>
                                        <p:tgtEl>
                                          <p:spTgt spid="15380"/>
                                        </p:tgtEl>
                                        <p:attrNameLst>
                                          <p:attrName>ppt_x</p:attrName>
                                        </p:attrNameLst>
                                      </p:cBhvr>
                                    </p:anim>
                                    <p:anim from="0" to="-1.0" calcmode="lin" valueType="num">
                                      <p:cBhvr>
                                        <p:cTn id="49" dur="200" decel="50000" autoRev="1" fill="hold">
                                          <p:stCondLst>
                                            <p:cond delay="600"/>
                                          </p:stCondLst>
                                        </p:cTn>
                                        <p:tgtEl>
                                          <p:spTgt spid="15380"/>
                                        </p:tgtEl>
                                        <p:attrNameLst>
                                          <p:attrName>xshear</p:attrName>
                                        </p:attrNameLst>
                                      </p:cBhvr>
                                    </p:anim>
                                    <p:animScale>
                                      <p:cBhvr>
                                        <p:cTn id="50" dur="200" decel="100000" autoRev="1" fill="hold">
                                          <p:stCondLst>
                                            <p:cond delay="600"/>
                                          </p:stCondLst>
                                        </p:cTn>
                                        <p:tgtEl>
                                          <p:spTgt spid="15380"/>
                                        </p:tgtEl>
                                      </p:cBhvr>
                                      <p:from x="100000" y="100000"/>
                                      <p:to x="80000" y="100000"/>
                                    </p:animScale>
                                    <p:anim by="(#ppt_h/3+#ppt_w*0.1)" calcmode="lin" valueType="num">
                                      <p:cBhvr additive="sum">
                                        <p:cTn id="51" dur="200" decel="100000" autoRev="1" fill="hold">
                                          <p:stCondLst>
                                            <p:cond delay="600"/>
                                          </p:stCondLst>
                                        </p:cTn>
                                        <p:tgtEl>
                                          <p:spTgt spid="15380"/>
                                        </p:tgtEl>
                                        <p:attrNameLst>
                                          <p:attrName>ppt_x</p:attrName>
                                        </p:attrNameLst>
                                      </p:cBhvr>
                                    </p:anim>
                                  </p:childTnLst>
                                </p:cTn>
                              </p:par>
                              <p:par>
                                <p:cTn id="52" presetID="34" presetClass="entr" presetSubtype="0" fill="hold" grpId="0" nodeType="withEffect">
                                  <p:stCondLst>
                                    <p:cond delay="0"/>
                                  </p:stCondLst>
                                  <p:childTnLst>
                                    <p:set>
                                      <p:cBhvr>
                                        <p:cTn id="53" dur="1" fill="hold">
                                          <p:stCondLst>
                                            <p:cond delay="0"/>
                                          </p:stCondLst>
                                        </p:cTn>
                                        <p:tgtEl>
                                          <p:spTgt spid="15379"/>
                                        </p:tgtEl>
                                        <p:attrNameLst>
                                          <p:attrName>style.visibility</p:attrName>
                                        </p:attrNameLst>
                                      </p:cBhvr>
                                      <p:to>
                                        <p:strVal val="visible"/>
                                      </p:to>
                                    </p:set>
                                    <p:anim from="(-#ppt_w/2)" to="(#ppt_x)" calcmode="lin" valueType="num">
                                      <p:cBhvr>
                                        <p:cTn id="54" dur="600" fill="hold">
                                          <p:stCondLst>
                                            <p:cond delay="0"/>
                                          </p:stCondLst>
                                        </p:cTn>
                                        <p:tgtEl>
                                          <p:spTgt spid="15379"/>
                                        </p:tgtEl>
                                        <p:attrNameLst>
                                          <p:attrName>ppt_x</p:attrName>
                                        </p:attrNameLst>
                                      </p:cBhvr>
                                    </p:anim>
                                    <p:anim from="0" to="-1.0" calcmode="lin" valueType="num">
                                      <p:cBhvr>
                                        <p:cTn id="55" dur="200" decel="50000" autoRev="1" fill="hold">
                                          <p:stCondLst>
                                            <p:cond delay="600"/>
                                          </p:stCondLst>
                                        </p:cTn>
                                        <p:tgtEl>
                                          <p:spTgt spid="15379"/>
                                        </p:tgtEl>
                                        <p:attrNameLst>
                                          <p:attrName>xshear</p:attrName>
                                        </p:attrNameLst>
                                      </p:cBhvr>
                                    </p:anim>
                                    <p:animScale>
                                      <p:cBhvr>
                                        <p:cTn id="56" dur="200" decel="100000" autoRev="1" fill="hold">
                                          <p:stCondLst>
                                            <p:cond delay="600"/>
                                          </p:stCondLst>
                                        </p:cTn>
                                        <p:tgtEl>
                                          <p:spTgt spid="15379"/>
                                        </p:tgtEl>
                                      </p:cBhvr>
                                      <p:from x="100000" y="100000"/>
                                      <p:to x="80000" y="100000"/>
                                    </p:animScale>
                                    <p:anim by="(#ppt_h/3+#ppt_w*0.1)" calcmode="lin" valueType="num">
                                      <p:cBhvr additive="sum">
                                        <p:cTn id="57" dur="200" decel="100000" autoRev="1" fill="hold">
                                          <p:stCondLst>
                                            <p:cond delay="600"/>
                                          </p:stCondLst>
                                        </p:cTn>
                                        <p:tgtEl>
                                          <p:spTgt spid="15379"/>
                                        </p:tgtEl>
                                        <p:attrNameLst>
                                          <p:attrName>ppt_x</p:attrName>
                                        </p:attrNameLst>
                                      </p:cBhvr>
                                    </p:anim>
                                  </p:childTnLst>
                                </p:cTn>
                              </p:par>
                              <p:par>
                                <p:cTn id="58" presetID="34" presetClass="entr" presetSubtype="0" fill="hold" grpId="0" nodeType="withEffect">
                                  <p:stCondLst>
                                    <p:cond delay="0"/>
                                  </p:stCondLst>
                                  <p:childTnLst>
                                    <p:set>
                                      <p:cBhvr>
                                        <p:cTn id="59" dur="1" fill="hold">
                                          <p:stCondLst>
                                            <p:cond delay="0"/>
                                          </p:stCondLst>
                                        </p:cTn>
                                        <p:tgtEl>
                                          <p:spTgt spid="15378"/>
                                        </p:tgtEl>
                                        <p:attrNameLst>
                                          <p:attrName>style.visibility</p:attrName>
                                        </p:attrNameLst>
                                      </p:cBhvr>
                                      <p:to>
                                        <p:strVal val="visible"/>
                                      </p:to>
                                    </p:set>
                                    <p:anim from="(-#ppt_w/2)" to="(#ppt_x)" calcmode="lin" valueType="num">
                                      <p:cBhvr>
                                        <p:cTn id="60" dur="600" fill="hold">
                                          <p:stCondLst>
                                            <p:cond delay="0"/>
                                          </p:stCondLst>
                                        </p:cTn>
                                        <p:tgtEl>
                                          <p:spTgt spid="15378"/>
                                        </p:tgtEl>
                                        <p:attrNameLst>
                                          <p:attrName>ppt_x</p:attrName>
                                        </p:attrNameLst>
                                      </p:cBhvr>
                                    </p:anim>
                                    <p:anim from="0" to="-1.0" calcmode="lin" valueType="num">
                                      <p:cBhvr>
                                        <p:cTn id="61" dur="200" decel="50000" autoRev="1" fill="hold">
                                          <p:stCondLst>
                                            <p:cond delay="600"/>
                                          </p:stCondLst>
                                        </p:cTn>
                                        <p:tgtEl>
                                          <p:spTgt spid="15378"/>
                                        </p:tgtEl>
                                        <p:attrNameLst>
                                          <p:attrName>xshear</p:attrName>
                                        </p:attrNameLst>
                                      </p:cBhvr>
                                    </p:anim>
                                    <p:animScale>
                                      <p:cBhvr>
                                        <p:cTn id="62" dur="200" decel="100000" autoRev="1" fill="hold">
                                          <p:stCondLst>
                                            <p:cond delay="600"/>
                                          </p:stCondLst>
                                        </p:cTn>
                                        <p:tgtEl>
                                          <p:spTgt spid="15378"/>
                                        </p:tgtEl>
                                      </p:cBhvr>
                                      <p:from x="100000" y="100000"/>
                                      <p:to x="80000" y="100000"/>
                                    </p:animScale>
                                    <p:anim by="(#ppt_h/3+#ppt_w*0.1)" calcmode="lin" valueType="num">
                                      <p:cBhvr additive="sum">
                                        <p:cTn id="63" dur="200" decel="100000" autoRev="1" fill="hold">
                                          <p:stCondLst>
                                            <p:cond delay="600"/>
                                          </p:stCondLst>
                                        </p:cTn>
                                        <p:tgtEl>
                                          <p:spTgt spid="15378"/>
                                        </p:tgtEl>
                                        <p:attrNameLst>
                                          <p:attrName>ppt_x</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73" grpId="0" animBg="1"/>
      <p:bldP spid="15374" grpId="0" animBg="1"/>
      <p:bldP spid="15375" grpId="0" animBg="1"/>
      <p:bldP spid="15376" grpId="0" animBg="1"/>
      <p:bldP spid="15377" grpId="0" animBg="1"/>
      <p:bldP spid="15378" grpId="0" animBg="1"/>
      <p:bldP spid="15379" grpId="0" animBg="1"/>
      <p:bldP spid="15380" grpId="0" animBg="1"/>
      <p:bldP spid="15381" grpId="0" animBg="1"/>
      <p:bldP spid="15382" grpId="0" animBg="1"/>
      <p:bldP spid="15383"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Architectural Overview</a:t>
            </a:r>
            <a:endParaRPr lang="en-US" dirty="0"/>
          </a:p>
        </p:txBody>
      </p:sp>
      <p:sp>
        <p:nvSpPr>
          <p:cNvPr id="3" name="Content Placeholder 2"/>
          <p:cNvSpPr>
            <a:spLocks noGrp="1"/>
          </p:cNvSpPr>
          <p:nvPr>
            <p:ph idx="1"/>
          </p:nvPr>
        </p:nvSpPr>
        <p:spPr/>
        <p:txBody>
          <a:bodyPr/>
          <a:lstStyle/>
          <a:p>
            <a:pPr marL="457200" lvl="2" indent="-231775">
              <a:buClr>
                <a:srgbClr val="009BCC"/>
              </a:buClr>
              <a:buFont typeface="Wingdings" pitchFamily="2" charset="2"/>
              <a:buChar char="Ø"/>
            </a:pPr>
            <a:r>
              <a:rPr lang="en-GB" sz="1300" dirty="0">
                <a:latin typeface="Arial" pitchFamily="34" charset="0"/>
                <a:cs typeface="Arial" pitchFamily="34" charset="0"/>
              </a:rPr>
              <a:t>GOALS</a:t>
            </a:r>
          </a:p>
          <a:p>
            <a:pPr marL="742950" lvl="2" indent="-231775">
              <a:buClr>
                <a:srgbClr val="009BCC"/>
              </a:buClr>
              <a:buFont typeface="Wingdings" pitchFamily="2" charset="2"/>
              <a:buChar char="ü"/>
            </a:pPr>
            <a:endParaRPr lang="en-GB" sz="1200" dirty="0">
              <a:latin typeface="Arial" pitchFamily="34" charset="0"/>
              <a:cs typeface="Arial" pitchFamily="34" charset="0"/>
            </a:endParaRPr>
          </a:p>
          <a:p>
            <a:pPr marL="742950" lvl="2" indent="-231775">
              <a:buClr>
                <a:srgbClr val="009BCC"/>
              </a:buClr>
              <a:buFont typeface="Wingdings" pitchFamily="2" charset="2"/>
              <a:buChar char="ü"/>
            </a:pPr>
            <a:r>
              <a:rPr lang="en-GB" sz="1200" dirty="0" smtClean="0">
                <a:latin typeface="Arial" pitchFamily="34" charset="0"/>
                <a:cs typeface="Arial" pitchFamily="34" charset="0"/>
              </a:rPr>
              <a:t>The </a:t>
            </a:r>
            <a:r>
              <a:rPr lang="en-GB" sz="1200" dirty="0">
                <a:latin typeface="Arial" pitchFamily="34" charset="0"/>
                <a:cs typeface="Arial" pitchFamily="34" charset="0"/>
              </a:rPr>
              <a:t>main goal </a:t>
            </a:r>
            <a:r>
              <a:rPr lang="en-GB" sz="1200" dirty="0" smtClean="0">
                <a:latin typeface="Arial" pitchFamily="34" charset="0"/>
                <a:cs typeface="Arial" pitchFamily="34" charset="0"/>
              </a:rPr>
              <a:t>of </a:t>
            </a:r>
            <a:r>
              <a:rPr lang="en-GB" sz="1200" dirty="0">
                <a:latin typeface="Arial" pitchFamily="34" charset="0"/>
                <a:cs typeface="Arial" pitchFamily="34" charset="0"/>
              </a:rPr>
              <a:t>Braintree-hybris integration is end-to-end </a:t>
            </a:r>
            <a:r>
              <a:rPr lang="en-GB" sz="1200" dirty="0" smtClean="0">
                <a:latin typeface="Arial" pitchFamily="34" charset="0"/>
                <a:cs typeface="Arial" pitchFamily="34" charset="0"/>
              </a:rPr>
              <a:t>solution(destination meets the merchant requirements).</a:t>
            </a:r>
          </a:p>
          <a:p>
            <a:pPr marL="742950" lvl="2" indent="-231775">
              <a:buClr>
                <a:srgbClr val="009BCC"/>
              </a:buClr>
              <a:buFont typeface="Wingdings" pitchFamily="2" charset="2"/>
              <a:buChar char="ü"/>
            </a:pPr>
            <a:endParaRPr lang="en-GB" sz="1200" dirty="0">
              <a:latin typeface="Arial" pitchFamily="34" charset="0"/>
              <a:cs typeface="Arial" pitchFamily="34" charset="0"/>
            </a:endParaRPr>
          </a:p>
          <a:p>
            <a:pPr marL="742950" lvl="2" indent="-231775">
              <a:buClr>
                <a:srgbClr val="009BCC"/>
              </a:buClr>
              <a:buFont typeface="Wingdings" pitchFamily="2" charset="2"/>
              <a:buChar char="ü"/>
            </a:pPr>
            <a:r>
              <a:rPr lang="en-GB" sz="1200" dirty="0" smtClean="0">
                <a:latin typeface="Arial" pitchFamily="34" charset="0"/>
                <a:cs typeface="Arial" pitchFamily="34" charset="0"/>
              </a:rPr>
              <a:t>This end-to-end solution is used </a:t>
            </a:r>
            <a:r>
              <a:rPr lang="en-GB" sz="1200" dirty="0">
                <a:latin typeface="Arial" pitchFamily="34" charset="0"/>
                <a:cs typeface="Arial" pitchFamily="34" charset="0"/>
              </a:rPr>
              <a:t>by merchants and developers with the most recent hybris platforms</a:t>
            </a:r>
            <a:r>
              <a:rPr lang="en-GB" sz="1200" dirty="0" smtClean="0">
                <a:latin typeface="Arial" pitchFamily="34" charset="0"/>
                <a:cs typeface="Arial" pitchFamily="34" charset="0"/>
              </a:rPr>
              <a:t>.</a:t>
            </a:r>
          </a:p>
          <a:p>
            <a:pPr marL="742950" lvl="2" indent="-231775">
              <a:buClr>
                <a:srgbClr val="009BCC"/>
              </a:buClr>
              <a:buFont typeface="Wingdings" pitchFamily="2" charset="2"/>
              <a:buChar char="ü"/>
            </a:pPr>
            <a:endParaRPr lang="en-GB" sz="1200" dirty="0">
              <a:latin typeface="Arial" pitchFamily="34" charset="0"/>
              <a:cs typeface="Arial" pitchFamily="34" charset="0"/>
            </a:endParaRPr>
          </a:p>
          <a:p>
            <a:pPr marL="742950" lvl="2" indent="-231775">
              <a:buClr>
                <a:srgbClr val="009BCC"/>
              </a:buClr>
              <a:buFont typeface="Wingdings" pitchFamily="2" charset="2"/>
              <a:buChar char="ü"/>
            </a:pPr>
            <a:r>
              <a:rPr lang="en-GB" sz="1200" dirty="0" smtClean="0">
                <a:latin typeface="Arial" pitchFamily="34" charset="0"/>
                <a:cs typeface="Arial" pitchFamily="34" charset="0"/>
              </a:rPr>
              <a:t> </a:t>
            </a:r>
            <a:r>
              <a:rPr lang="en-GB" sz="1200" dirty="0">
                <a:latin typeface="Arial" pitchFamily="34" charset="0"/>
                <a:cs typeface="Arial" pitchFamily="34" charset="0"/>
              </a:rPr>
              <a:t>This solution should be easy to plug in, configure, and extend for particular business needs.</a:t>
            </a:r>
            <a:endParaRPr lang="en-US" sz="1200" dirty="0">
              <a:latin typeface="Arial" pitchFamily="34" charset="0"/>
              <a:cs typeface="Arial" pitchFamily="34" charset="0"/>
            </a:endParaRPr>
          </a:p>
          <a:p>
            <a:endParaRPr lang="en-US" dirty="0" smtClean="0"/>
          </a:p>
          <a:p>
            <a:pPr marL="457200" lvl="2" indent="-231775">
              <a:buClr>
                <a:srgbClr val="009BCC"/>
              </a:buClr>
              <a:buFont typeface="Wingdings" pitchFamily="2" charset="2"/>
              <a:buChar char="Ø"/>
            </a:pPr>
            <a:r>
              <a:rPr lang="en-GB" sz="1300" dirty="0">
                <a:latin typeface="Arial" pitchFamily="34" charset="0"/>
                <a:cs typeface="Arial" pitchFamily="34" charset="0"/>
              </a:rPr>
              <a:t>General </a:t>
            </a:r>
            <a:r>
              <a:rPr lang="en-GB" sz="1300" dirty="0" smtClean="0">
                <a:latin typeface="Arial" pitchFamily="34" charset="0"/>
                <a:cs typeface="Arial" pitchFamily="34" charset="0"/>
              </a:rPr>
              <a:t>Braintree </a:t>
            </a:r>
            <a:r>
              <a:rPr lang="en-GB" sz="1300" dirty="0">
                <a:latin typeface="Arial" pitchFamily="34" charset="0"/>
                <a:cs typeface="Arial" pitchFamily="34" charset="0"/>
              </a:rPr>
              <a:t>v.zero payment flow </a:t>
            </a:r>
            <a:endParaRPr lang="en-GB" sz="1300" dirty="0" smtClean="0">
              <a:latin typeface="Arial" pitchFamily="34" charset="0"/>
              <a:cs typeface="Arial" pitchFamily="34" charset="0"/>
            </a:endParaRPr>
          </a:p>
          <a:p>
            <a:pPr marL="457200" lvl="2" indent="-231775">
              <a:buClr>
                <a:srgbClr val="009BCC"/>
              </a:buClr>
              <a:buFont typeface="Wingdings" pitchFamily="2" charset="2"/>
              <a:buChar char="Ø"/>
            </a:pPr>
            <a:endParaRPr lang="en-GB" sz="1300" dirty="0">
              <a:latin typeface="Arial" pitchFamily="34" charset="0"/>
              <a:cs typeface="Arial" pitchFamily="34" charset="0"/>
            </a:endParaRPr>
          </a:p>
          <a:p>
            <a:pPr marL="742950" lvl="2" indent="-231775">
              <a:buClr>
                <a:srgbClr val="009BCC"/>
              </a:buClr>
              <a:buFont typeface="Wingdings" pitchFamily="2" charset="2"/>
              <a:buChar char="ü"/>
            </a:pPr>
            <a:r>
              <a:rPr lang="en-US" sz="1200" dirty="0">
                <a:latin typeface="Arial" pitchFamily="34" charset="0"/>
                <a:cs typeface="Arial" pitchFamily="34" charset="0"/>
              </a:rPr>
              <a:t>General Braintree v.zero payment flow was used in the integration and it is depicted on the diagram </a:t>
            </a:r>
          </a:p>
          <a:p>
            <a:pPr marL="457200" lvl="2" indent="-231775">
              <a:buClr>
                <a:srgbClr val="009BCC"/>
              </a:buClr>
              <a:buFont typeface="Wingdings" pitchFamily="2" charset="2"/>
              <a:buChar char="Ø"/>
            </a:pPr>
            <a:endParaRPr lang="en-US" sz="1300" dirty="0">
              <a:latin typeface="Arial" pitchFamily="34" charset="0"/>
              <a:cs typeface="Arial" pitchFamily="34" charset="0"/>
            </a:endParaRPr>
          </a:p>
        </p:txBody>
      </p:sp>
      <p:sp>
        <p:nvSpPr>
          <p:cNvPr id="4" name="Slide Number Placeholder 3"/>
          <p:cNvSpPr>
            <a:spLocks noGrp="1"/>
          </p:cNvSpPr>
          <p:nvPr>
            <p:ph type="sldNum" sz="quarter" idx="4"/>
          </p:nvPr>
        </p:nvSpPr>
        <p:spPr/>
        <p:txBody>
          <a:bodyPr/>
          <a:lstStyle/>
          <a:p>
            <a:pPr>
              <a:defRPr/>
            </a:pPr>
            <a:fld id="{9D48B0A8-A3BB-4090-A486-05597CC74740}" type="slidenum">
              <a:rPr lang="en-US" noProof="0" smtClean="0"/>
              <a:pPr>
                <a:defRPr/>
              </a:pPr>
              <a:t>50</a:t>
            </a:fld>
            <a:endParaRPr lang="en-US" noProof="0" dirty="0"/>
          </a:p>
        </p:txBody>
      </p:sp>
    </p:spTree>
    <p:extLst>
      <p:ext uri="{BB962C8B-B14F-4D97-AF65-F5344CB8AC3E}">
        <p14:creationId xmlns:p14="http://schemas.microsoft.com/office/powerpoint/2010/main" val="362923471"/>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Braintree checkout flow</a:t>
            </a:r>
            <a:endParaRPr lang="en-US" dirty="0"/>
          </a:p>
        </p:txBody>
      </p:sp>
      <p:sp>
        <p:nvSpPr>
          <p:cNvPr id="4" name="Slide Number Placeholder 3"/>
          <p:cNvSpPr>
            <a:spLocks noGrp="1"/>
          </p:cNvSpPr>
          <p:nvPr>
            <p:ph type="sldNum" sz="quarter" idx="4"/>
          </p:nvPr>
        </p:nvSpPr>
        <p:spPr/>
        <p:txBody>
          <a:bodyPr/>
          <a:lstStyle/>
          <a:p>
            <a:pPr>
              <a:defRPr/>
            </a:pPr>
            <a:fld id="{9D48B0A8-A3BB-4090-A486-05597CC74740}" type="slidenum">
              <a:rPr lang="en-US" noProof="0" smtClean="0"/>
              <a:pPr>
                <a:defRPr/>
              </a:pPr>
              <a:t>51</a:t>
            </a:fld>
            <a:endParaRPr lang="en-US" noProof="0" dirty="0"/>
          </a:p>
        </p:txBody>
      </p:sp>
      <p:pic>
        <p:nvPicPr>
          <p:cNvPr id="5" name="Content Placeholder 4" descr="C:\Users\Oleg_Bovt\Desktop\diagram-overview.png"/>
          <p:cNvPicPr>
            <a:picLocks noGrp="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1266502" y="1201316"/>
            <a:ext cx="6617866" cy="3745582"/>
          </a:xfrm>
          <a:prstGeom prst="rect">
            <a:avLst/>
          </a:prstGeom>
          <a:noFill/>
          <a:ln>
            <a:solidFill>
              <a:srgbClr val="0070C0"/>
            </a:solidFill>
          </a:ln>
        </p:spPr>
      </p:pic>
      <p:sp>
        <p:nvSpPr>
          <p:cNvPr id="6" name="Rectangle 5"/>
          <p:cNvSpPr/>
          <p:nvPr/>
        </p:nvSpPr>
        <p:spPr>
          <a:xfrm>
            <a:off x="1907704" y="4930285"/>
            <a:ext cx="3425105" cy="375487"/>
          </a:xfrm>
          <a:prstGeom prst="rect">
            <a:avLst/>
          </a:prstGeom>
        </p:spPr>
        <p:txBody>
          <a:bodyPr wrap="none">
            <a:spAutoFit/>
          </a:bodyPr>
          <a:lstStyle/>
          <a:p>
            <a:pPr marL="457200" marR="0">
              <a:lnSpc>
                <a:spcPct val="115000"/>
              </a:lnSpc>
              <a:spcBef>
                <a:spcPts val="0"/>
              </a:spcBef>
              <a:spcAft>
                <a:spcPts val="600"/>
              </a:spcAft>
            </a:pPr>
            <a:r>
              <a:rPr lang="en-GB" sz="1600" i="1" dirty="0">
                <a:latin typeface="Arial" panose="020B0604020202020204" pitchFamily="34" charset="0"/>
                <a:ea typeface="Calibri" panose="020F0502020204030204" pitchFamily="34" charset="0"/>
                <a:cs typeface="Times New Roman" panose="02020603050405020304" pitchFamily="18" charset="0"/>
              </a:rPr>
              <a:t>Braintree v.zero</a:t>
            </a:r>
            <a:r>
              <a:rPr lang="en-GB" sz="1600" i="1" dirty="0">
                <a:solidFill>
                  <a:srgbClr val="000000"/>
                </a:solidFill>
                <a:latin typeface="Arial" panose="020B0604020202020204" pitchFamily="34" charset="0"/>
                <a:ea typeface="Calibri" panose="020F0502020204030204" pitchFamily="34" charset="0"/>
                <a:cs typeface="Times New Roman" panose="02020603050405020304" pitchFamily="18" charset="0"/>
              </a:rPr>
              <a:t> Checkout flow</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01856417"/>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t/>
            </a:r>
            <a:br>
              <a:rPr lang="en-US" dirty="0" smtClean="0"/>
            </a:br>
            <a:r>
              <a:rPr lang="en-US" dirty="0" smtClean="0"/>
              <a:t>Cont..</a:t>
            </a:r>
            <a:endParaRPr lang="en-US" dirty="0"/>
          </a:p>
        </p:txBody>
      </p:sp>
      <p:sp>
        <p:nvSpPr>
          <p:cNvPr id="3" name="Content Placeholder 2"/>
          <p:cNvSpPr>
            <a:spLocks noGrp="1"/>
          </p:cNvSpPr>
          <p:nvPr>
            <p:ph idx="1"/>
          </p:nvPr>
        </p:nvSpPr>
        <p:spPr/>
        <p:txBody>
          <a:bodyPr/>
          <a:lstStyle/>
          <a:p>
            <a:pPr marL="457200" lvl="2" indent="-231775">
              <a:buClr>
                <a:srgbClr val="009BCC"/>
              </a:buClr>
              <a:buFont typeface="Wingdings" pitchFamily="2" charset="2"/>
              <a:buChar char="Ø"/>
            </a:pPr>
            <a:r>
              <a:rPr lang="en-US" sz="1400" dirty="0">
                <a:latin typeface="Arial" pitchFamily="34" charset="0"/>
                <a:cs typeface="Arial" pitchFamily="34" charset="0"/>
              </a:rPr>
              <a:t>Plugin Checkout flow consists of next steps</a:t>
            </a:r>
            <a:r>
              <a:rPr lang="en-US" sz="1400" dirty="0">
                <a:latin typeface="Arial" pitchFamily="34" charset="0"/>
                <a:cs typeface="Arial" pitchFamily="34" charset="0"/>
              </a:rPr>
              <a:t>:</a:t>
            </a:r>
            <a:endParaRPr lang="en-US" sz="1400" dirty="0">
              <a:latin typeface="Arial" pitchFamily="34" charset="0"/>
              <a:cs typeface="Arial" pitchFamily="34" charset="0"/>
            </a:endParaRPr>
          </a:p>
          <a:p>
            <a:pPr marL="742950" lvl="2" indent="-231775">
              <a:buClr>
                <a:srgbClr val="009BCC"/>
              </a:buClr>
              <a:buFont typeface="Wingdings" pitchFamily="2" charset="2"/>
              <a:buChar char="ü"/>
            </a:pPr>
            <a:r>
              <a:rPr lang="en-US" sz="1200" dirty="0">
                <a:latin typeface="Arial" pitchFamily="34" charset="0"/>
                <a:cs typeface="Arial" pitchFamily="34" charset="0"/>
              </a:rPr>
              <a:t>Braintree payment adapter generates client token using Braintree Java server SDK and sends this token to UI view for initializing Braintree JavaScript client SDK</a:t>
            </a:r>
            <a:r>
              <a:rPr lang="en-US" sz="1200" dirty="0" smtClean="0">
                <a:latin typeface="Arial" pitchFamily="34" charset="0"/>
                <a:cs typeface="Arial" pitchFamily="34" charset="0"/>
              </a:rPr>
              <a:t>.</a:t>
            </a:r>
            <a:br>
              <a:rPr lang="en-US" sz="1200" dirty="0" smtClean="0">
                <a:latin typeface="Arial" pitchFamily="34" charset="0"/>
                <a:cs typeface="Arial" pitchFamily="34" charset="0"/>
              </a:rPr>
            </a:br>
            <a:endParaRPr lang="en-US" sz="1200" dirty="0">
              <a:latin typeface="Arial" pitchFamily="34" charset="0"/>
              <a:cs typeface="Arial" pitchFamily="34" charset="0"/>
            </a:endParaRPr>
          </a:p>
          <a:p>
            <a:pPr marL="742950" lvl="2" indent="-231775">
              <a:buClr>
                <a:srgbClr val="009BCC"/>
              </a:buClr>
              <a:buFont typeface="Wingdings" pitchFamily="2" charset="2"/>
              <a:buChar char="ü"/>
            </a:pPr>
            <a:r>
              <a:rPr lang="en-US" sz="1200" dirty="0">
                <a:latin typeface="Arial" pitchFamily="34" charset="0"/>
                <a:cs typeface="Arial" pitchFamily="34" charset="0"/>
              </a:rPr>
              <a:t>Braintree JavaScript SDK collects customer payment information and sends payment information – like a credit card or a PayPal authorization – to Braintree server in exchange for a payment method nonce (representing customer payment authorization</a:t>
            </a:r>
            <a:r>
              <a:rPr lang="en-US" sz="1200" dirty="0" smtClean="0">
                <a:latin typeface="Arial" pitchFamily="34" charset="0"/>
                <a:cs typeface="Arial" pitchFamily="34" charset="0"/>
              </a:rPr>
              <a:t>).</a:t>
            </a:r>
            <a:br>
              <a:rPr lang="en-US" sz="1200" dirty="0" smtClean="0">
                <a:latin typeface="Arial" pitchFamily="34" charset="0"/>
                <a:cs typeface="Arial" pitchFamily="34" charset="0"/>
              </a:rPr>
            </a:br>
            <a:endParaRPr lang="en-US" sz="1200" dirty="0">
              <a:latin typeface="Arial" pitchFamily="34" charset="0"/>
              <a:cs typeface="Arial" pitchFamily="34" charset="0"/>
            </a:endParaRPr>
          </a:p>
          <a:p>
            <a:pPr marL="742950" lvl="2" indent="-231775">
              <a:buClr>
                <a:srgbClr val="009BCC"/>
              </a:buClr>
              <a:buFont typeface="Wingdings" pitchFamily="2" charset="2"/>
              <a:buChar char="ü"/>
            </a:pPr>
            <a:r>
              <a:rPr lang="en-US" sz="1200" dirty="0">
                <a:latin typeface="Arial" pitchFamily="34" charset="0"/>
                <a:cs typeface="Arial" pitchFamily="34" charset="0"/>
              </a:rPr>
              <a:t>BrainTreePaymentController (or PayPalPaymentController in case PayPal authorization via Braintree) receives payment method nonce along with payment details from UI and sends it to Braintree payment adapter. </a:t>
            </a:r>
            <a:r>
              <a:rPr lang="en-US" sz="1200" dirty="0" smtClean="0">
                <a:latin typeface="Arial" pitchFamily="34" charset="0"/>
                <a:cs typeface="Arial" pitchFamily="34" charset="0"/>
              </a:rPr>
              <a:t/>
            </a:r>
            <a:br>
              <a:rPr lang="en-US" sz="1200" dirty="0" smtClean="0">
                <a:latin typeface="Arial" pitchFamily="34" charset="0"/>
                <a:cs typeface="Arial" pitchFamily="34" charset="0"/>
              </a:rPr>
            </a:br>
            <a:endParaRPr lang="en-US" sz="1200" dirty="0">
              <a:latin typeface="Arial" pitchFamily="34" charset="0"/>
              <a:cs typeface="Arial" pitchFamily="34" charset="0"/>
            </a:endParaRPr>
          </a:p>
          <a:p>
            <a:pPr marL="742950" lvl="2" indent="-231775">
              <a:buClr>
                <a:srgbClr val="009BCC"/>
              </a:buClr>
              <a:buFont typeface="Wingdings" pitchFamily="2" charset="2"/>
              <a:buChar char="ü"/>
            </a:pPr>
            <a:r>
              <a:rPr lang="en-US" sz="1200" dirty="0">
                <a:latin typeface="Arial" pitchFamily="34" charset="0"/>
                <a:cs typeface="Arial" pitchFamily="34" charset="0"/>
              </a:rPr>
              <a:t>Braintree payment adapter creates a transaction using a payment method nonce and payment details through Braintree Java API.</a:t>
            </a:r>
          </a:p>
          <a:p>
            <a:endParaRPr lang="en-US" dirty="0"/>
          </a:p>
        </p:txBody>
      </p:sp>
      <p:sp>
        <p:nvSpPr>
          <p:cNvPr id="4" name="Slide Number Placeholder 3"/>
          <p:cNvSpPr>
            <a:spLocks noGrp="1"/>
          </p:cNvSpPr>
          <p:nvPr>
            <p:ph type="sldNum" sz="quarter" idx="4"/>
          </p:nvPr>
        </p:nvSpPr>
        <p:spPr/>
        <p:txBody>
          <a:bodyPr/>
          <a:lstStyle/>
          <a:p>
            <a:pPr>
              <a:defRPr/>
            </a:pPr>
            <a:fld id="{9D48B0A8-A3BB-4090-A486-05597CC74740}" type="slidenum">
              <a:rPr lang="en-US" noProof="0" smtClean="0"/>
              <a:pPr>
                <a:defRPr/>
              </a:pPr>
              <a:t>52</a:t>
            </a:fld>
            <a:endParaRPr lang="en-US" noProof="0" dirty="0"/>
          </a:p>
        </p:txBody>
      </p:sp>
    </p:spTree>
    <p:extLst>
      <p:ext uri="{BB962C8B-B14F-4D97-AF65-F5344CB8AC3E}">
        <p14:creationId xmlns:p14="http://schemas.microsoft.com/office/powerpoint/2010/main" val="3258487286"/>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39" y="215591"/>
            <a:ext cx="9144000" cy="990000"/>
          </a:xfrm>
        </p:spPr>
        <p:txBody>
          <a:bodyPr/>
          <a:lstStyle/>
          <a:p>
            <a:pPr marL="608790" lvl="1" indent="-608790" algn="ctr" defTabSz="779252" rtl="0" fontAlgn="base">
              <a:lnSpc>
                <a:spcPct val="90000"/>
              </a:lnSpc>
              <a:spcBef>
                <a:spcPct val="0"/>
              </a:spcBef>
              <a:spcAft>
                <a:spcPct val="0"/>
              </a:spcAft>
            </a:pPr>
            <a:r>
              <a:rPr lang="en-GB" sz="2600" b="1" kern="1200" dirty="0">
                <a:solidFill>
                  <a:schemeClr val="tx2"/>
                </a:solidFill>
                <a:latin typeface="+mj-lt"/>
                <a:ea typeface="+mj-ea"/>
                <a:cs typeface="+mj-cs"/>
              </a:rPr>
              <a:t>Process View</a:t>
            </a:r>
            <a:r>
              <a:rPr lang="en-US" sz="2600" b="1" kern="1200" dirty="0">
                <a:solidFill>
                  <a:schemeClr val="tx2"/>
                </a:solidFill>
                <a:latin typeface="+mj-lt"/>
                <a:ea typeface="+mj-ea"/>
                <a:cs typeface="+mj-cs"/>
              </a:rPr>
              <a:t/>
            </a:r>
            <a:br>
              <a:rPr lang="en-US" sz="2600" b="1" kern="1200" dirty="0">
                <a:solidFill>
                  <a:schemeClr val="tx2"/>
                </a:solidFill>
                <a:latin typeface="+mj-lt"/>
                <a:ea typeface="+mj-ea"/>
                <a:cs typeface="+mj-cs"/>
              </a:rPr>
            </a:br>
            <a:endParaRPr lang="en-US" sz="2600" b="1" kern="1200" dirty="0">
              <a:solidFill>
                <a:schemeClr val="tx2"/>
              </a:solidFill>
              <a:latin typeface="+mj-lt"/>
              <a:ea typeface="+mj-ea"/>
              <a:cs typeface="+mj-cs"/>
            </a:endParaRPr>
          </a:p>
        </p:txBody>
      </p:sp>
      <p:sp>
        <p:nvSpPr>
          <p:cNvPr id="4" name="Slide Number Placeholder 3"/>
          <p:cNvSpPr>
            <a:spLocks noGrp="1"/>
          </p:cNvSpPr>
          <p:nvPr>
            <p:ph type="sldNum" sz="quarter" idx="4"/>
          </p:nvPr>
        </p:nvSpPr>
        <p:spPr/>
        <p:txBody>
          <a:bodyPr/>
          <a:lstStyle/>
          <a:p>
            <a:pPr>
              <a:defRPr/>
            </a:pPr>
            <a:fld id="{9D48B0A8-A3BB-4090-A486-05597CC74740}" type="slidenum">
              <a:rPr lang="en-US" noProof="0" smtClean="0"/>
              <a:pPr>
                <a:defRPr/>
              </a:pPr>
              <a:t>53</a:t>
            </a:fld>
            <a:endParaRPr lang="en-US" noProof="0" dirty="0"/>
          </a:p>
        </p:txBody>
      </p:sp>
      <p:pic>
        <p:nvPicPr>
          <p:cNvPr id="5" name="Content Placeholder 4" descr="C:\Users\Oleg_Bovt\Desktop\1.jpg"/>
          <p:cNvPicPr>
            <a:picLocks noGrp="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1331640" y="1273324"/>
            <a:ext cx="6768752" cy="3528392"/>
          </a:xfrm>
          <a:prstGeom prst="rect">
            <a:avLst/>
          </a:prstGeom>
          <a:noFill/>
          <a:ln>
            <a:solidFill>
              <a:srgbClr val="0070C0"/>
            </a:solidFill>
          </a:ln>
        </p:spPr>
      </p:pic>
    </p:spTree>
    <p:extLst>
      <p:ext uri="{BB962C8B-B14F-4D97-AF65-F5344CB8AC3E}">
        <p14:creationId xmlns:p14="http://schemas.microsoft.com/office/powerpoint/2010/main" val="1377640648"/>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t/>
            </a:r>
            <a:br>
              <a:rPr lang="en-US" dirty="0" smtClean="0"/>
            </a:br>
            <a:r>
              <a:rPr lang="en-US" dirty="0" smtClean="0"/>
              <a:t>Cont..</a:t>
            </a:r>
            <a:endParaRPr lang="en-US" dirty="0"/>
          </a:p>
        </p:txBody>
      </p:sp>
      <p:sp>
        <p:nvSpPr>
          <p:cNvPr id="3" name="Content Placeholder 2"/>
          <p:cNvSpPr>
            <a:spLocks noGrp="1"/>
          </p:cNvSpPr>
          <p:nvPr>
            <p:ph idx="1"/>
          </p:nvPr>
        </p:nvSpPr>
        <p:spPr>
          <a:xfrm>
            <a:off x="0" y="1199998"/>
            <a:ext cx="9144000" cy="4033765"/>
          </a:xfrm>
        </p:spPr>
        <p:txBody>
          <a:bodyPr/>
          <a:lstStyle/>
          <a:p>
            <a:pPr marL="742950" lvl="2" indent="-231775">
              <a:buClr>
                <a:srgbClr val="009BCC"/>
              </a:buClr>
              <a:buFont typeface="Wingdings" pitchFamily="2" charset="2"/>
              <a:buChar char="ü"/>
            </a:pPr>
            <a:endParaRPr lang="en-GB" sz="1200" dirty="0" smtClean="0">
              <a:latin typeface="Arial" pitchFamily="34" charset="0"/>
              <a:cs typeface="Arial" pitchFamily="34" charset="0"/>
            </a:endParaRPr>
          </a:p>
          <a:p>
            <a:pPr marL="457200" lvl="2" indent="-231775">
              <a:buClr>
                <a:srgbClr val="009BCC"/>
              </a:buClr>
              <a:buFont typeface="Wingdings" pitchFamily="2" charset="2"/>
              <a:buChar char="Ø"/>
            </a:pPr>
            <a:r>
              <a:rPr lang="en-GB" sz="1600" dirty="0">
                <a:latin typeface="Arial" pitchFamily="34" charset="0"/>
                <a:cs typeface="Arial" pitchFamily="34" charset="0"/>
              </a:rPr>
              <a:t>Interaction diagram demonstrates the add-on layering approach</a:t>
            </a:r>
            <a:endParaRPr lang="en-US" sz="1600" dirty="0">
              <a:latin typeface="Arial" pitchFamily="34" charset="0"/>
              <a:cs typeface="Arial" pitchFamily="34" charset="0"/>
            </a:endParaRPr>
          </a:p>
          <a:p>
            <a:pPr marL="742950" lvl="2" indent="-231775">
              <a:buClr>
                <a:srgbClr val="009BCC"/>
              </a:buClr>
              <a:buFont typeface="Wingdings" pitchFamily="2" charset="2"/>
              <a:buChar char="ü"/>
            </a:pPr>
            <a:endParaRPr lang="en-GB" sz="1200" dirty="0" smtClean="0">
              <a:latin typeface="Arial" pitchFamily="34" charset="0"/>
              <a:cs typeface="Arial" pitchFamily="34" charset="0"/>
            </a:endParaRPr>
          </a:p>
          <a:p>
            <a:pPr marL="742950" lvl="2" indent="-231775">
              <a:buClr>
                <a:srgbClr val="009BCC"/>
              </a:buClr>
              <a:buFont typeface="Wingdings" pitchFamily="2" charset="2"/>
              <a:buChar char="ü"/>
            </a:pPr>
            <a:r>
              <a:rPr lang="en-GB" sz="1200" dirty="0" smtClean="0">
                <a:latin typeface="Arial" pitchFamily="34" charset="0"/>
                <a:cs typeface="Arial" pitchFamily="34" charset="0"/>
              </a:rPr>
              <a:t>Once </a:t>
            </a:r>
            <a:r>
              <a:rPr lang="en-GB" sz="1200" dirty="0">
                <a:latin typeface="Arial" pitchFamily="34" charset="0"/>
                <a:cs typeface="Arial" pitchFamily="34" charset="0"/>
              </a:rPr>
              <a:t>a merchant generates a Client Token, the merchant invokes the Braintree JavaScript SDK to display the 'Hosted Fields' (credit card number, expiration date, and cvv2) and/or PayPal shortcut button (PayPal integration via Braintree</a:t>
            </a:r>
            <a:r>
              <a:rPr lang="en-GB" sz="1200" dirty="0" smtClean="0">
                <a:latin typeface="Arial" pitchFamily="34" charset="0"/>
                <a:cs typeface="Arial" pitchFamily="34" charset="0"/>
              </a:rPr>
              <a:t>).</a:t>
            </a:r>
            <a:br>
              <a:rPr lang="en-GB" sz="1200" dirty="0" smtClean="0">
                <a:latin typeface="Arial" pitchFamily="34" charset="0"/>
                <a:cs typeface="Arial" pitchFamily="34" charset="0"/>
              </a:rPr>
            </a:br>
            <a:endParaRPr lang="en-US" sz="1200" dirty="0">
              <a:latin typeface="Arial" pitchFamily="34" charset="0"/>
              <a:cs typeface="Arial" pitchFamily="34" charset="0"/>
            </a:endParaRPr>
          </a:p>
          <a:p>
            <a:pPr marL="742950" lvl="2" indent="-231775">
              <a:buClr>
                <a:srgbClr val="009BCC"/>
              </a:buClr>
              <a:buFont typeface="Wingdings" pitchFamily="2" charset="2"/>
              <a:buChar char="ü"/>
            </a:pPr>
            <a:r>
              <a:rPr lang="en-GB" sz="1200" dirty="0">
                <a:latin typeface="Arial" pitchFamily="34" charset="0"/>
                <a:cs typeface="Arial" pitchFamily="34" charset="0"/>
              </a:rPr>
              <a:t>After the customer enters their card details, the Braintree JavaScript SDK captures the card number, expiration date, and cvv2 details and upon the form being submitted, receives a payment method nonce from Braintree server</a:t>
            </a:r>
            <a:r>
              <a:rPr lang="en-GB" sz="1200" dirty="0" smtClean="0">
                <a:latin typeface="Arial" pitchFamily="34" charset="0"/>
                <a:cs typeface="Arial" pitchFamily="34" charset="0"/>
              </a:rPr>
              <a:t>.</a:t>
            </a:r>
            <a:br>
              <a:rPr lang="en-GB" sz="1200" dirty="0" smtClean="0">
                <a:latin typeface="Arial" pitchFamily="34" charset="0"/>
                <a:cs typeface="Arial" pitchFamily="34" charset="0"/>
              </a:rPr>
            </a:br>
            <a:endParaRPr lang="en-US" sz="1200" dirty="0">
              <a:latin typeface="Arial" pitchFamily="34" charset="0"/>
              <a:cs typeface="Arial" pitchFamily="34" charset="0"/>
            </a:endParaRPr>
          </a:p>
          <a:p>
            <a:pPr marL="742950" lvl="2" indent="-231775">
              <a:buClr>
                <a:srgbClr val="009BCC"/>
              </a:buClr>
              <a:buFont typeface="Wingdings" pitchFamily="2" charset="2"/>
              <a:buChar char="ü"/>
            </a:pPr>
            <a:r>
              <a:rPr lang="en-GB" sz="1200" dirty="0">
                <a:latin typeface="Arial" pitchFamily="34" charset="0"/>
                <a:cs typeface="Arial" pitchFamily="34" charset="0"/>
              </a:rPr>
              <a:t>In case of PayPal integration via Braintree - PayPal checkout flow is initiated, and in case successful customer authorization payment method nonce is returned from Braintree server</a:t>
            </a:r>
            <a:r>
              <a:rPr lang="en-GB" sz="1200" dirty="0" smtClean="0">
                <a:latin typeface="Arial" pitchFamily="34" charset="0"/>
                <a:cs typeface="Arial" pitchFamily="34" charset="0"/>
              </a:rPr>
              <a:t>.</a:t>
            </a:r>
            <a:br>
              <a:rPr lang="en-GB" sz="1200" dirty="0" smtClean="0">
                <a:latin typeface="Arial" pitchFamily="34" charset="0"/>
                <a:cs typeface="Arial" pitchFamily="34" charset="0"/>
              </a:rPr>
            </a:br>
            <a:endParaRPr lang="en-US" sz="1200" dirty="0">
              <a:latin typeface="Arial" pitchFamily="34" charset="0"/>
              <a:cs typeface="Arial" pitchFamily="34" charset="0"/>
            </a:endParaRPr>
          </a:p>
          <a:p>
            <a:pPr marL="742950" lvl="2" indent="-231775">
              <a:buClr>
                <a:srgbClr val="009BCC"/>
              </a:buClr>
              <a:buFont typeface="Wingdings" pitchFamily="2" charset="2"/>
              <a:buChar char="ü"/>
            </a:pPr>
            <a:r>
              <a:rPr lang="en-GB" sz="1200" dirty="0">
                <a:latin typeface="Arial" pitchFamily="34" charset="0"/>
                <a:cs typeface="Arial" pitchFamily="34" charset="0"/>
              </a:rPr>
              <a:t>Payment method nonce along with payment details is sent from UI to merchant server</a:t>
            </a:r>
            <a:r>
              <a:rPr lang="en-GB" sz="1200" dirty="0" smtClean="0">
                <a:latin typeface="Arial" pitchFamily="34" charset="0"/>
                <a:cs typeface="Arial" pitchFamily="34" charset="0"/>
              </a:rPr>
              <a:t>.</a:t>
            </a:r>
            <a:br>
              <a:rPr lang="en-GB" sz="1200" dirty="0" smtClean="0">
                <a:latin typeface="Arial" pitchFamily="34" charset="0"/>
                <a:cs typeface="Arial" pitchFamily="34" charset="0"/>
              </a:rPr>
            </a:br>
            <a:endParaRPr lang="en-US" sz="1200" dirty="0">
              <a:latin typeface="Arial" pitchFamily="34" charset="0"/>
              <a:cs typeface="Arial" pitchFamily="34" charset="0"/>
            </a:endParaRPr>
          </a:p>
          <a:p>
            <a:pPr marL="742950" lvl="2" indent="-231775">
              <a:buClr>
                <a:srgbClr val="009BCC"/>
              </a:buClr>
              <a:buFont typeface="Wingdings" pitchFamily="2" charset="2"/>
              <a:buChar char="ü"/>
            </a:pPr>
            <a:r>
              <a:rPr lang="en-GB" sz="1200" dirty="0">
                <a:latin typeface="Arial" pitchFamily="34" charset="0"/>
                <a:cs typeface="Arial" pitchFamily="34" charset="0"/>
              </a:rPr>
              <a:t>Braintree payment adapter creates a transaction using a payment method nonce and payment details through Braintree Java API.</a:t>
            </a:r>
            <a:endParaRPr lang="en-US" sz="1200" dirty="0">
              <a:latin typeface="Arial" pitchFamily="34" charset="0"/>
              <a:cs typeface="Arial" pitchFamily="34" charset="0"/>
            </a:endParaRPr>
          </a:p>
        </p:txBody>
      </p:sp>
      <p:sp>
        <p:nvSpPr>
          <p:cNvPr id="4" name="Slide Number Placeholder 3"/>
          <p:cNvSpPr>
            <a:spLocks noGrp="1"/>
          </p:cNvSpPr>
          <p:nvPr>
            <p:ph type="sldNum" sz="quarter" idx="4"/>
          </p:nvPr>
        </p:nvSpPr>
        <p:spPr/>
        <p:txBody>
          <a:bodyPr/>
          <a:lstStyle/>
          <a:p>
            <a:pPr>
              <a:defRPr/>
            </a:pPr>
            <a:fld id="{9D48B0A8-A3BB-4090-A486-05597CC74740}" type="slidenum">
              <a:rPr lang="en-US" noProof="0" smtClean="0"/>
              <a:pPr>
                <a:defRPr/>
              </a:pPr>
              <a:t>54</a:t>
            </a:fld>
            <a:endParaRPr lang="en-US" noProof="0" dirty="0"/>
          </a:p>
        </p:txBody>
      </p:sp>
    </p:spTree>
    <p:extLst>
      <p:ext uri="{BB962C8B-B14F-4D97-AF65-F5344CB8AC3E}">
        <p14:creationId xmlns:p14="http://schemas.microsoft.com/office/powerpoint/2010/main" val="404284441"/>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GB" dirty="0"/>
              <a:t>Security</a:t>
            </a:r>
            <a:endParaRPr lang="en-US" dirty="0"/>
          </a:p>
        </p:txBody>
      </p:sp>
      <p:sp>
        <p:nvSpPr>
          <p:cNvPr id="8" name="Content Placeholder 7"/>
          <p:cNvSpPr>
            <a:spLocks noGrp="1"/>
          </p:cNvSpPr>
          <p:nvPr>
            <p:ph idx="1"/>
          </p:nvPr>
        </p:nvSpPr>
        <p:spPr/>
        <p:txBody>
          <a:bodyPr/>
          <a:lstStyle/>
          <a:p>
            <a:pPr marL="457200" lvl="2" indent="-231775">
              <a:buClr>
                <a:srgbClr val="009BCC"/>
              </a:buClr>
              <a:buFont typeface="Wingdings" pitchFamily="2" charset="2"/>
              <a:buChar char="Ø"/>
            </a:pPr>
            <a:r>
              <a:rPr lang="en-US" sz="1600" dirty="0">
                <a:latin typeface="Arial" pitchFamily="34" charset="0"/>
                <a:cs typeface="Arial" pitchFamily="34" charset="0"/>
              </a:rPr>
              <a:t>In order to work with Braintree payment gateway, valid credentials including public and private keys need to be obtained and used</a:t>
            </a:r>
            <a:r>
              <a:rPr lang="en-US" sz="1600" dirty="0" smtClean="0">
                <a:latin typeface="Arial" pitchFamily="34" charset="0"/>
                <a:cs typeface="Arial" pitchFamily="34" charset="0"/>
              </a:rPr>
              <a:t>:</a:t>
            </a:r>
            <a:br>
              <a:rPr lang="en-US" sz="1600" dirty="0" smtClean="0">
                <a:latin typeface="Arial" pitchFamily="34" charset="0"/>
                <a:cs typeface="Arial" pitchFamily="34" charset="0"/>
              </a:rPr>
            </a:br>
            <a:endParaRPr lang="en-US" sz="1600" dirty="0">
              <a:latin typeface="Arial" pitchFamily="34" charset="0"/>
              <a:cs typeface="Arial" pitchFamily="34" charset="0"/>
            </a:endParaRPr>
          </a:p>
          <a:p>
            <a:pPr marL="742950" lvl="2" indent="-231775">
              <a:buClr>
                <a:srgbClr val="009BCC"/>
              </a:buClr>
              <a:buFont typeface="Wingdings" pitchFamily="2" charset="2"/>
              <a:buChar char="ü"/>
            </a:pPr>
            <a:r>
              <a:rPr lang="en-GB" sz="1200" dirty="0">
                <a:latin typeface="Arial" pitchFamily="34" charset="0"/>
                <a:cs typeface="Arial" pitchFamily="34" charset="0"/>
              </a:rPr>
              <a:t>braintree.merchant_id=vbjt6q2zp8nq4vgh</a:t>
            </a:r>
            <a:endParaRPr lang="en-US" sz="1200" dirty="0">
              <a:latin typeface="Arial" pitchFamily="34" charset="0"/>
              <a:cs typeface="Arial" pitchFamily="34" charset="0"/>
            </a:endParaRPr>
          </a:p>
          <a:p>
            <a:pPr marL="742950" lvl="2" indent="-231775">
              <a:buClr>
                <a:srgbClr val="009BCC"/>
              </a:buClr>
              <a:buFont typeface="Wingdings" pitchFamily="2" charset="2"/>
              <a:buChar char="ü"/>
            </a:pPr>
            <a:r>
              <a:rPr lang="en-GB" sz="1200" dirty="0">
                <a:latin typeface="Arial" pitchFamily="34" charset="0"/>
                <a:cs typeface="Arial" pitchFamily="34" charset="0"/>
              </a:rPr>
              <a:t>braintree.public_key=7zyy96mftydc47sp</a:t>
            </a:r>
            <a:endParaRPr lang="en-US" sz="1200" dirty="0">
              <a:latin typeface="Arial" pitchFamily="34" charset="0"/>
              <a:cs typeface="Arial" pitchFamily="34" charset="0"/>
            </a:endParaRPr>
          </a:p>
          <a:p>
            <a:pPr marL="742950" lvl="2" indent="-231775">
              <a:buClr>
                <a:srgbClr val="009BCC"/>
              </a:buClr>
              <a:buFont typeface="Wingdings" pitchFamily="2" charset="2"/>
              <a:buChar char="ü"/>
            </a:pPr>
            <a:r>
              <a:rPr lang="en-GB" sz="1200" dirty="0" smtClean="0">
                <a:latin typeface="Arial" pitchFamily="34" charset="0"/>
                <a:cs typeface="Arial" pitchFamily="34" charset="0"/>
              </a:rPr>
              <a:t>braintree.private_key=2a48f4b9a1ca941a4eec76eaca037d8e</a:t>
            </a:r>
          </a:p>
          <a:p>
            <a:pPr marL="742950" lvl="2" indent="-231775">
              <a:buClr>
                <a:srgbClr val="009BCC"/>
              </a:buClr>
              <a:buFont typeface="Wingdings" pitchFamily="2" charset="2"/>
              <a:buChar char="ü"/>
            </a:pPr>
            <a:endParaRPr lang="en-US" sz="1200" dirty="0">
              <a:latin typeface="Arial" pitchFamily="34" charset="0"/>
              <a:cs typeface="Arial" pitchFamily="34" charset="0"/>
            </a:endParaRPr>
          </a:p>
          <a:p>
            <a:pPr marL="225425" lvl="2" indent="0">
              <a:buClr>
                <a:srgbClr val="009BCC"/>
              </a:buClr>
              <a:buNone/>
            </a:pPr>
            <a:r>
              <a:rPr lang="en-US" sz="1200" dirty="0" smtClean="0">
                <a:latin typeface="Arial" pitchFamily="34" charset="0"/>
                <a:cs typeface="Arial" pitchFamily="34" charset="0"/>
              </a:rPr>
              <a:t>Note: This </a:t>
            </a:r>
            <a:r>
              <a:rPr lang="en-US" sz="1200" dirty="0">
                <a:latin typeface="Arial" pitchFamily="34" charset="0"/>
                <a:cs typeface="Arial" pitchFamily="34" charset="0"/>
              </a:rPr>
              <a:t>is just an example of credentials; don’t try to use them for any purposes. You have to register on Braintree Sandbox to get those credentials</a:t>
            </a:r>
            <a:r>
              <a:rPr lang="en-US" sz="1200" dirty="0" smtClean="0">
                <a:latin typeface="Arial" pitchFamily="34" charset="0"/>
                <a:cs typeface="Arial" pitchFamily="34" charset="0"/>
              </a:rPr>
              <a:t>.</a:t>
            </a:r>
            <a:endParaRPr lang="en-US" sz="1200" dirty="0">
              <a:latin typeface="Arial" pitchFamily="34" charset="0"/>
              <a:cs typeface="Arial" pitchFamily="34" charset="0"/>
            </a:endParaRPr>
          </a:p>
          <a:p>
            <a:endParaRPr lang="en-US" b="1" dirty="0" smtClean="0"/>
          </a:p>
          <a:p>
            <a:endParaRPr lang="en-US" b="1" dirty="0"/>
          </a:p>
        </p:txBody>
      </p:sp>
    </p:spTree>
    <p:extLst>
      <p:ext uri="{BB962C8B-B14F-4D97-AF65-F5344CB8AC3E}">
        <p14:creationId xmlns:p14="http://schemas.microsoft.com/office/powerpoint/2010/main" val="4188828543"/>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Braintree-PayPal </a:t>
            </a:r>
            <a:r>
              <a:rPr lang="en-GB" dirty="0"/>
              <a:t>Express checkout</a:t>
            </a:r>
            <a:endParaRPr lang="en-US" dirty="0"/>
          </a:p>
        </p:txBody>
      </p:sp>
      <p:sp>
        <p:nvSpPr>
          <p:cNvPr id="3" name="Content Placeholder 2"/>
          <p:cNvSpPr>
            <a:spLocks noGrp="1"/>
          </p:cNvSpPr>
          <p:nvPr>
            <p:ph idx="1"/>
          </p:nvPr>
        </p:nvSpPr>
        <p:spPr/>
        <p:txBody>
          <a:bodyPr/>
          <a:lstStyle/>
          <a:p>
            <a:pPr marL="457200" lvl="2" indent="-231775">
              <a:buClr>
                <a:srgbClr val="009BCC"/>
              </a:buClr>
              <a:buFont typeface="Wingdings" pitchFamily="2" charset="2"/>
              <a:buChar char="Ø"/>
            </a:pPr>
            <a:r>
              <a:rPr lang="en-US" sz="1400" dirty="0">
                <a:latin typeface="Arial" pitchFamily="34" charset="0"/>
                <a:cs typeface="Arial" pitchFamily="34" charset="0"/>
              </a:rPr>
              <a:t>O</a:t>
            </a:r>
            <a:r>
              <a:rPr lang="en-US" sz="1400" dirty="0" smtClean="0">
                <a:latin typeface="Arial" pitchFamily="34" charset="0"/>
                <a:cs typeface="Arial" pitchFamily="34" charset="0"/>
              </a:rPr>
              <a:t>ne-time </a:t>
            </a:r>
            <a:r>
              <a:rPr lang="en-US" sz="1400" dirty="0">
                <a:latin typeface="Arial" pitchFamily="34" charset="0"/>
                <a:cs typeface="Arial" pitchFamily="34" charset="0"/>
              </a:rPr>
              <a:t>payment </a:t>
            </a:r>
            <a:r>
              <a:rPr lang="en-US" sz="1400" dirty="0" smtClean="0">
                <a:latin typeface="Arial" pitchFamily="34" charset="0"/>
                <a:cs typeface="Arial" pitchFamily="34" charset="0"/>
              </a:rPr>
              <a:t>checkout.</a:t>
            </a:r>
            <a:br>
              <a:rPr lang="en-US" sz="1400" dirty="0" smtClean="0">
                <a:latin typeface="Arial" pitchFamily="34" charset="0"/>
                <a:cs typeface="Arial" pitchFamily="34" charset="0"/>
              </a:rPr>
            </a:br>
            <a:endParaRPr lang="en-US" sz="1400" dirty="0" smtClean="0">
              <a:latin typeface="Arial" pitchFamily="34" charset="0"/>
              <a:cs typeface="Arial" pitchFamily="34" charset="0"/>
            </a:endParaRPr>
          </a:p>
          <a:p>
            <a:pPr marL="457200" lvl="2" indent="-231775">
              <a:buClr>
                <a:srgbClr val="009BCC"/>
              </a:buClr>
              <a:buFont typeface="Wingdings" pitchFamily="2" charset="2"/>
              <a:buChar char="Ø"/>
            </a:pPr>
            <a:r>
              <a:rPr lang="en-US" sz="1400" dirty="0" smtClean="0">
                <a:latin typeface="Arial" pitchFamily="34" charset="0"/>
                <a:cs typeface="Arial" pitchFamily="34" charset="0"/>
              </a:rPr>
              <a:t>It </a:t>
            </a:r>
            <a:r>
              <a:rPr lang="en-US" sz="1400" dirty="0">
                <a:latin typeface="Arial" pitchFamily="34" charset="0"/>
                <a:cs typeface="Arial" pitchFamily="34" charset="0"/>
              </a:rPr>
              <a:t>offers a </a:t>
            </a:r>
            <a:r>
              <a:rPr lang="en-US" sz="1400" dirty="0" smtClean="0">
                <a:latin typeface="Arial" pitchFamily="34" charset="0"/>
                <a:cs typeface="Arial" pitchFamily="34" charset="0"/>
              </a:rPr>
              <a:t>streamlined (velocity is constant/varies at regular interval) </a:t>
            </a:r>
            <a:r>
              <a:rPr lang="en-US" sz="1400" dirty="0">
                <a:latin typeface="Arial" pitchFamily="34" charset="0"/>
                <a:cs typeface="Arial" pitchFamily="34" charset="0"/>
              </a:rPr>
              <a:t>checkout flow that keeps customers local to your website throughout the payment authorization process</a:t>
            </a:r>
            <a:r>
              <a:rPr lang="en-US" sz="1400" dirty="0" smtClean="0">
                <a:latin typeface="Arial" pitchFamily="34" charset="0"/>
                <a:cs typeface="Arial" pitchFamily="34" charset="0"/>
              </a:rPr>
              <a:t>.</a:t>
            </a:r>
            <a:br>
              <a:rPr lang="en-US" sz="1400" dirty="0" smtClean="0">
                <a:latin typeface="Arial" pitchFamily="34" charset="0"/>
                <a:cs typeface="Arial" pitchFamily="34" charset="0"/>
              </a:rPr>
            </a:br>
            <a:endParaRPr lang="en-US" sz="1400" dirty="0" smtClean="0">
              <a:latin typeface="Arial" pitchFamily="34" charset="0"/>
              <a:cs typeface="Arial" pitchFamily="34" charset="0"/>
            </a:endParaRPr>
          </a:p>
          <a:p>
            <a:pPr marL="457200" lvl="2" indent="-231775">
              <a:buClr>
                <a:srgbClr val="009BCC"/>
              </a:buClr>
              <a:buFont typeface="Wingdings" pitchFamily="2" charset="2"/>
              <a:buChar char="Ø"/>
            </a:pPr>
            <a:r>
              <a:rPr lang="en-US" sz="1400" dirty="0">
                <a:latin typeface="Arial" pitchFamily="34" charset="0"/>
                <a:cs typeface="Arial" pitchFamily="34" charset="0"/>
              </a:rPr>
              <a:t>Checkout </a:t>
            </a:r>
            <a:r>
              <a:rPr lang="en-US" sz="1400" dirty="0">
                <a:latin typeface="Arial" pitchFamily="34" charset="0"/>
                <a:cs typeface="Arial" pitchFamily="34" charset="0"/>
              </a:rPr>
              <a:t>with PayPal supports the following features</a:t>
            </a:r>
            <a:r>
              <a:rPr lang="en-US" sz="1400" dirty="0">
                <a:latin typeface="Arial" pitchFamily="34" charset="0"/>
                <a:cs typeface="Arial" pitchFamily="34" charset="0"/>
              </a:rPr>
              <a:t>:</a:t>
            </a:r>
          </a:p>
          <a:p>
            <a:pPr marL="801688" lvl="2" indent="-282575">
              <a:buClr>
                <a:srgbClr val="009BCC"/>
              </a:buClr>
              <a:buFont typeface="Wingdings" pitchFamily="2" charset="2"/>
              <a:buChar char="ü"/>
            </a:pPr>
            <a:r>
              <a:rPr lang="en-US" sz="1200" dirty="0" smtClean="0">
                <a:latin typeface="Arial" pitchFamily="34" charset="0"/>
                <a:cs typeface="Arial" pitchFamily="34" charset="0"/>
              </a:rPr>
              <a:t>Select </a:t>
            </a:r>
            <a:r>
              <a:rPr lang="en-US" sz="1200" dirty="0">
                <a:latin typeface="Arial" pitchFamily="34" charset="0"/>
                <a:cs typeface="Arial" pitchFamily="34" charset="0"/>
              </a:rPr>
              <a:t>or add shipping addresses in the PayPal </a:t>
            </a:r>
            <a:r>
              <a:rPr lang="en-US" sz="1200" dirty="0">
                <a:latin typeface="Arial" pitchFamily="34" charset="0"/>
                <a:cs typeface="Arial" pitchFamily="34" charset="0"/>
              </a:rPr>
              <a:t>account</a:t>
            </a:r>
          </a:p>
          <a:p>
            <a:pPr marL="801688" lvl="2" indent="-282575">
              <a:buClr>
                <a:srgbClr val="009BCC"/>
              </a:buClr>
              <a:buFont typeface="Wingdings" pitchFamily="2" charset="2"/>
              <a:buChar char="ü"/>
            </a:pPr>
            <a:r>
              <a:rPr lang="en-US" sz="1200" dirty="0">
                <a:latin typeface="Arial" pitchFamily="34" charset="0"/>
                <a:cs typeface="Arial" pitchFamily="34" charset="0"/>
              </a:rPr>
              <a:t>Select or add funding instruments in the PayPal </a:t>
            </a:r>
            <a:r>
              <a:rPr lang="en-US" sz="1200" dirty="0">
                <a:latin typeface="Arial" pitchFamily="34" charset="0"/>
                <a:cs typeface="Arial" pitchFamily="34" charset="0"/>
              </a:rPr>
              <a:t>account</a:t>
            </a:r>
          </a:p>
          <a:p>
            <a:pPr marL="801688" lvl="2" indent="-282575">
              <a:buClr>
                <a:srgbClr val="009BCC"/>
              </a:buClr>
              <a:buFont typeface="Wingdings" pitchFamily="2" charset="2"/>
              <a:buChar char="ü"/>
            </a:pPr>
            <a:r>
              <a:rPr lang="en-US" sz="1200" dirty="0">
                <a:latin typeface="Arial" pitchFamily="34" charset="0"/>
                <a:cs typeface="Arial" pitchFamily="34" charset="0"/>
              </a:rPr>
              <a:t>PayPal One Touch for web</a:t>
            </a:r>
            <a:endParaRPr lang="en-US" sz="1200" dirty="0">
              <a:latin typeface="Arial" pitchFamily="34" charset="0"/>
              <a:cs typeface="Arial" pitchFamily="34" charset="0"/>
            </a:endParaRPr>
          </a:p>
          <a:p>
            <a:pPr marL="801688" lvl="2" indent="-282575">
              <a:buClr>
                <a:srgbClr val="009BCC"/>
              </a:buClr>
              <a:buFont typeface="Wingdings" pitchFamily="2" charset="2"/>
              <a:buChar char="ü"/>
            </a:pPr>
            <a:r>
              <a:rPr lang="en-US" sz="1200" dirty="0">
                <a:latin typeface="Arial" pitchFamily="34" charset="0"/>
                <a:cs typeface="Arial" pitchFamily="34" charset="0"/>
              </a:rPr>
              <a:t>Two factor authentication support (currently only for US, UK, CA, DE, AT, and AU</a:t>
            </a:r>
            <a:r>
              <a:rPr lang="en-US" sz="1200" dirty="0" smtClean="0">
                <a:latin typeface="Arial" pitchFamily="34" charset="0"/>
                <a:cs typeface="Arial" pitchFamily="34" charset="0"/>
              </a:rPr>
              <a:t>)</a:t>
            </a:r>
          </a:p>
          <a:p>
            <a:pPr marL="801688" lvl="2" indent="-282575">
              <a:buClr>
                <a:srgbClr val="009BCC"/>
              </a:buClr>
              <a:buFont typeface="Wingdings" pitchFamily="2" charset="2"/>
              <a:buChar char="ü"/>
            </a:pPr>
            <a:endParaRPr lang="en-US" sz="1200" dirty="0">
              <a:latin typeface="Arial" pitchFamily="34" charset="0"/>
              <a:cs typeface="Arial" pitchFamily="34" charset="0"/>
            </a:endParaRPr>
          </a:p>
          <a:p>
            <a:pPr marL="457200" lvl="2" indent="-231775">
              <a:buClr>
                <a:srgbClr val="009BCC"/>
              </a:buClr>
              <a:buFont typeface="Wingdings" pitchFamily="2" charset="2"/>
              <a:buChar char="Ø"/>
            </a:pPr>
            <a:r>
              <a:rPr lang="en-US" sz="1400" dirty="0">
                <a:latin typeface="Arial" pitchFamily="34" charset="0"/>
                <a:cs typeface="Arial" pitchFamily="34" charset="0"/>
              </a:rPr>
              <a:t>Typical use cases for the Checkout With PayPal flow:</a:t>
            </a:r>
          </a:p>
          <a:p>
            <a:pPr marL="801688" lvl="2" indent="-282575">
              <a:buClr>
                <a:srgbClr val="009BCC"/>
              </a:buClr>
              <a:buFont typeface="Wingdings" pitchFamily="2" charset="2"/>
              <a:buChar char="ü"/>
            </a:pPr>
            <a:r>
              <a:rPr lang="en-US" sz="1200" dirty="0">
                <a:latin typeface="Arial" pitchFamily="34" charset="0"/>
                <a:cs typeface="Arial" pitchFamily="34" charset="0"/>
              </a:rPr>
              <a:t>Checkout from Cart/Product pages </a:t>
            </a:r>
          </a:p>
          <a:p>
            <a:pPr marL="801688" lvl="2" indent="-282575">
              <a:buClr>
                <a:srgbClr val="009BCC"/>
              </a:buClr>
              <a:buFont typeface="Wingdings" pitchFamily="2" charset="2"/>
              <a:buChar char="ü"/>
            </a:pPr>
            <a:r>
              <a:rPr lang="en-US" sz="1200" dirty="0">
                <a:latin typeface="Arial" pitchFamily="34" charset="0"/>
                <a:cs typeface="Arial" pitchFamily="34" charset="0"/>
              </a:rPr>
              <a:t>Checkout page replacement </a:t>
            </a:r>
          </a:p>
          <a:p>
            <a:pPr marL="801688" lvl="2" indent="-282575">
              <a:buClr>
                <a:srgbClr val="009BCC"/>
              </a:buClr>
              <a:buFont typeface="Wingdings" pitchFamily="2" charset="2"/>
              <a:buChar char="ü"/>
            </a:pPr>
            <a:endParaRPr lang="en-US" sz="1200" dirty="0">
              <a:latin typeface="Arial" pitchFamily="34" charset="0"/>
              <a:cs typeface="Arial" pitchFamily="34" charset="0"/>
            </a:endParaRPr>
          </a:p>
        </p:txBody>
      </p:sp>
      <p:sp>
        <p:nvSpPr>
          <p:cNvPr id="4" name="Slide Number Placeholder 3"/>
          <p:cNvSpPr>
            <a:spLocks noGrp="1"/>
          </p:cNvSpPr>
          <p:nvPr>
            <p:ph type="sldNum" sz="quarter" idx="4"/>
          </p:nvPr>
        </p:nvSpPr>
        <p:spPr/>
        <p:txBody>
          <a:bodyPr/>
          <a:lstStyle/>
          <a:p>
            <a:pPr>
              <a:defRPr/>
            </a:pPr>
            <a:fld id="{9D48B0A8-A3BB-4090-A486-05597CC74740}" type="slidenum">
              <a:rPr lang="en-US" noProof="0" smtClean="0"/>
              <a:pPr>
                <a:defRPr/>
              </a:pPr>
              <a:t>56</a:t>
            </a:fld>
            <a:endParaRPr lang="en-US" noProof="0" dirty="0"/>
          </a:p>
        </p:txBody>
      </p:sp>
      <p:sp>
        <p:nvSpPr>
          <p:cNvPr id="8" name="Rectangle 4"/>
          <p:cNvSpPr>
            <a:spLocks noChangeArrowheads="1"/>
          </p:cNvSpPr>
          <p:nvPr/>
        </p:nvSpPr>
        <p:spPr bwMode="auto">
          <a:xfrm>
            <a:off x="0"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105637360"/>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t/>
            </a:r>
            <a:br>
              <a:rPr lang="en-US" dirty="0" smtClean="0"/>
            </a:br>
            <a:r>
              <a:rPr lang="en-US" dirty="0" smtClean="0"/>
              <a:t>Cont..</a:t>
            </a:r>
            <a:endParaRPr lang="en-US" dirty="0"/>
          </a:p>
        </p:txBody>
      </p:sp>
      <p:sp>
        <p:nvSpPr>
          <p:cNvPr id="3" name="Content Placeholder 2"/>
          <p:cNvSpPr>
            <a:spLocks noGrp="1"/>
          </p:cNvSpPr>
          <p:nvPr>
            <p:ph idx="1"/>
          </p:nvPr>
        </p:nvSpPr>
        <p:spPr/>
        <p:txBody>
          <a:bodyPr/>
          <a:lstStyle/>
          <a:p>
            <a:r>
              <a:rPr lang="en-US" sz="1400" dirty="0">
                <a:latin typeface="Arial" pitchFamily="34" charset="0"/>
                <a:cs typeface="Arial" pitchFamily="34" charset="0"/>
              </a:rPr>
              <a:t>For </a:t>
            </a:r>
            <a:r>
              <a:rPr lang="en-GB" sz="1400" dirty="0">
                <a:latin typeface="Arial" pitchFamily="34" charset="0"/>
                <a:cs typeface="Arial" pitchFamily="34" charset="0"/>
              </a:rPr>
              <a:t>Express Checkout with </a:t>
            </a:r>
            <a:r>
              <a:rPr lang="en-GB" sz="1400" dirty="0" smtClean="0">
                <a:latin typeface="Arial" pitchFamily="34" charset="0"/>
                <a:cs typeface="Arial" pitchFamily="34" charset="0"/>
              </a:rPr>
              <a:t>PayPal, </a:t>
            </a:r>
            <a:r>
              <a:rPr lang="en-US" sz="1400" dirty="0">
                <a:latin typeface="Arial" pitchFamily="34" charset="0"/>
                <a:cs typeface="Arial" pitchFamily="34" charset="0"/>
              </a:rPr>
              <a:t>Address page is skipped </a:t>
            </a:r>
            <a:r>
              <a:rPr lang="en-US" sz="1400" dirty="0" smtClean="0">
                <a:latin typeface="Arial" pitchFamily="34" charset="0"/>
                <a:cs typeface="Arial" pitchFamily="34" charset="0"/>
              </a:rPr>
              <a:t>in </a:t>
            </a:r>
            <a:r>
              <a:rPr lang="en-US" sz="1400" dirty="0">
                <a:latin typeface="Arial" pitchFamily="34" charset="0"/>
                <a:cs typeface="Arial" pitchFamily="34" charset="0"/>
              </a:rPr>
              <a:t>order to speed up the checkout time</a:t>
            </a:r>
            <a:r>
              <a:rPr lang="en-US" sz="1400" dirty="0">
                <a:latin typeface="Arial" pitchFamily="34" charset="0"/>
                <a:cs typeface="Arial" pitchFamily="34" charset="0"/>
              </a:rPr>
              <a:t>.</a:t>
            </a:r>
          </a:p>
          <a:p>
            <a:r>
              <a:rPr lang="en-US" sz="1400" dirty="0">
                <a:latin typeface="Arial" pitchFamily="34" charset="0"/>
                <a:cs typeface="Arial" pitchFamily="34" charset="0"/>
              </a:rPr>
              <a:t>Shipping and billing addresses are returned from PayPal account.</a:t>
            </a:r>
          </a:p>
          <a:p>
            <a:endParaRPr lang="en-US" dirty="0"/>
          </a:p>
        </p:txBody>
      </p:sp>
      <p:sp>
        <p:nvSpPr>
          <p:cNvPr id="4" name="Slide Number Placeholder 3"/>
          <p:cNvSpPr>
            <a:spLocks noGrp="1"/>
          </p:cNvSpPr>
          <p:nvPr>
            <p:ph type="sldNum" sz="quarter" idx="4"/>
          </p:nvPr>
        </p:nvSpPr>
        <p:spPr/>
        <p:txBody>
          <a:bodyPr/>
          <a:lstStyle/>
          <a:p>
            <a:pPr>
              <a:defRPr/>
            </a:pPr>
            <a:fld id="{9D48B0A8-A3BB-4090-A486-05597CC74740}" type="slidenum">
              <a:rPr lang="en-US" noProof="0" smtClean="0"/>
              <a:pPr>
                <a:defRPr/>
              </a:pPr>
              <a:t>57</a:t>
            </a:fld>
            <a:endParaRPr lang="en-US" noProof="0" dirty="0"/>
          </a:p>
        </p:txBody>
      </p:sp>
      <p:pic>
        <p:nvPicPr>
          <p:cNvPr id="5" name="Picture 4" descr="C:\Users\Dell\Desktop\XO-w-PP-flow.png"/>
          <p:cNvPicPr/>
          <p:nvPr/>
        </p:nvPicPr>
        <p:blipFill>
          <a:blip r:embed="rId2">
            <a:extLst>
              <a:ext uri="{28A0092B-C50C-407E-A947-70E740481C1C}">
                <a14:useLocalDpi xmlns:a14="http://schemas.microsoft.com/office/drawing/2010/main" val="0"/>
              </a:ext>
            </a:extLst>
          </a:blip>
          <a:srcRect/>
          <a:stretch>
            <a:fillRect/>
          </a:stretch>
        </p:blipFill>
        <p:spPr bwMode="auto">
          <a:xfrm>
            <a:off x="1043608" y="2065412"/>
            <a:ext cx="7056784" cy="3034587"/>
          </a:xfrm>
          <a:prstGeom prst="rect">
            <a:avLst/>
          </a:prstGeom>
          <a:noFill/>
          <a:ln>
            <a:noFill/>
          </a:ln>
        </p:spPr>
      </p:pic>
    </p:spTree>
    <p:extLst>
      <p:ext uri="{BB962C8B-B14F-4D97-AF65-F5344CB8AC3E}">
        <p14:creationId xmlns:p14="http://schemas.microsoft.com/office/powerpoint/2010/main" val="47843407"/>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608790" lvl="1" indent="-608790" algn="ctr" defTabSz="779252" rtl="0" fontAlgn="base">
              <a:lnSpc>
                <a:spcPct val="90000"/>
              </a:lnSpc>
              <a:spcBef>
                <a:spcPct val="0"/>
              </a:spcBef>
              <a:spcAft>
                <a:spcPct val="0"/>
              </a:spcAft>
            </a:pPr>
            <a:r>
              <a:rPr lang="en-GB" sz="2600" b="1" kern="1200" dirty="0">
                <a:solidFill>
                  <a:schemeClr val="tx2"/>
                </a:solidFill>
                <a:latin typeface="Cambria Math" pitchFamily="18" charset="0"/>
                <a:ea typeface="Cambria Math" pitchFamily="18" charset="0"/>
                <a:cs typeface="+mj-cs"/>
              </a:rPr>
              <a:t>Configuration with </a:t>
            </a:r>
            <a:r>
              <a:rPr lang="en-GB" sz="2600" b="1" kern="1200" dirty="0" smtClean="0">
                <a:solidFill>
                  <a:schemeClr val="tx2"/>
                </a:solidFill>
                <a:latin typeface="Cambria Math" pitchFamily="18" charset="0"/>
                <a:ea typeface="Cambria Math" pitchFamily="18" charset="0"/>
                <a:cs typeface="+mj-cs"/>
              </a:rPr>
              <a:t>Braintree</a:t>
            </a:r>
            <a:r>
              <a:rPr lang="en-US" sz="2600" b="1" kern="1200" dirty="0">
                <a:solidFill>
                  <a:schemeClr val="tx2"/>
                </a:solidFill>
                <a:latin typeface="Cambria Math" pitchFamily="18" charset="0"/>
                <a:ea typeface="Cambria Math" pitchFamily="18" charset="0"/>
                <a:cs typeface="+mj-cs"/>
              </a:rPr>
              <a:t/>
            </a:r>
            <a:br>
              <a:rPr lang="en-US" sz="2600" b="1" kern="1200" dirty="0">
                <a:solidFill>
                  <a:schemeClr val="tx2"/>
                </a:solidFill>
                <a:latin typeface="Cambria Math" pitchFamily="18" charset="0"/>
                <a:ea typeface="Cambria Math" pitchFamily="18" charset="0"/>
                <a:cs typeface="+mj-cs"/>
              </a:rPr>
            </a:br>
            <a:endParaRPr lang="en-US" sz="2600" b="1" kern="1200" dirty="0">
              <a:solidFill>
                <a:schemeClr val="tx2"/>
              </a:solidFill>
              <a:latin typeface="Cambria Math" pitchFamily="18" charset="0"/>
              <a:ea typeface="Cambria Math" pitchFamily="18" charset="0"/>
              <a:cs typeface="+mj-cs"/>
            </a:endParaRPr>
          </a:p>
        </p:txBody>
      </p:sp>
      <p:sp>
        <p:nvSpPr>
          <p:cNvPr id="3" name="Content Placeholder 2"/>
          <p:cNvSpPr>
            <a:spLocks noGrp="1"/>
          </p:cNvSpPr>
          <p:nvPr>
            <p:ph idx="1"/>
          </p:nvPr>
        </p:nvSpPr>
        <p:spPr>
          <a:xfrm>
            <a:off x="251520" y="999748"/>
            <a:ext cx="9144000" cy="3900000"/>
          </a:xfrm>
        </p:spPr>
        <p:txBody>
          <a:bodyPr/>
          <a:lstStyle/>
          <a:p>
            <a:pPr marL="457200" lvl="2" indent="-231775">
              <a:buClr>
                <a:srgbClr val="009BCC"/>
              </a:buClr>
              <a:buFont typeface="Wingdings" pitchFamily="2" charset="2"/>
              <a:buChar char="Ø"/>
            </a:pPr>
            <a:r>
              <a:rPr lang="en-GB" sz="1300" dirty="0">
                <a:latin typeface="Arial" pitchFamily="34" charset="0"/>
                <a:cs typeface="Arial" pitchFamily="34" charset="0"/>
              </a:rPr>
              <a:t>For development and testing purposes you firstly need to register PayPal Sandbox business account at </a:t>
            </a:r>
            <a:r>
              <a:rPr lang="en-GB" sz="1300" dirty="0">
                <a:latin typeface="Arial" pitchFamily="34" charset="0"/>
                <a:cs typeface="Arial" pitchFamily="34" charset="0"/>
                <a:hlinkClick r:id="rId2"/>
              </a:rPr>
              <a:t>https://www.developer.paypal.com/</a:t>
            </a:r>
            <a:endParaRPr lang="en-US" sz="1300" dirty="0">
              <a:latin typeface="Arial" pitchFamily="34" charset="0"/>
              <a:cs typeface="Arial" pitchFamily="34" charset="0"/>
            </a:endParaRPr>
          </a:p>
          <a:p>
            <a:pPr marL="457200" lvl="2" indent="-231775">
              <a:buClr>
                <a:srgbClr val="009BCC"/>
              </a:buClr>
              <a:buFont typeface="Wingdings" pitchFamily="2" charset="2"/>
              <a:buChar char="Ø"/>
            </a:pPr>
            <a:r>
              <a:rPr lang="en-GB" sz="1300" dirty="0">
                <a:latin typeface="Arial" pitchFamily="34" charset="0"/>
                <a:cs typeface="Arial" pitchFamily="34" charset="0"/>
              </a:rPr>
              <a:t>You will also need a personal PayPal Sandbox account to make test payments from it.</a:t>
            </a:r>
            <a:endParaRPr lang="en-US" sz="1300" dirty="0">
              <a:latin typeface="Arial" pitchFamily="34" charset="0"/>
              <a:cs typeface="Arial" pitchFamily="34" charset="0"/>
            </a:endParaRPr>
          </a:p>
          <a:p>
            <a:pPr marL="457200" lvl="2" indent="-231775">
              <a:buClr>
                <a:srgbClr val="009BCC"/>
              </a:buClr>
              <a:buFont typeface="Wingdings" pitchFamily="2" charset="2"/>
              <a:buChar char="Ø"/>
            </a:pPr>
            <a:r>
              <a:rPr lang="en-GB" sz="1300" dirty="0" smtClean="0">
                <a:latin typeface="Arial" pitchFamily="34" charset="0"/>
                <a:cs typeface="Arial" pitchFamily="34" charset="0"/>
              </a:rPr>
              <a:t>Installing </a:t>
            </a:r>
            <a:r>
              <a:rPr lang="en-GB" sz="1300" dirty="0">
                <a:latin typeface="Arial" pitchFamily="34" charset="0"/>
                <a:cs typeface="Arial" pitchFamily="34" charset="0"/>
              </a:rPr>
              <a:t>Add-on</a:t>
            </a:r>
            <a:endParaRPr lang="en-US" sz="1300" dirty="0">
              <a:latin typeface="Arial" pitchFamily="34" charset="0"/>
              <a:cs typeface="Arial" pitchFamily="34" charset="0"/>
            </a:endParaRPr>
          </a:p>
          <a:p>
            <a:pPr marL="742950" lvl="2" indent="-231775">
              <a:buClr>
                <a:srgbClr val="009BCC"/>
              </a:buClr>
              <a:buFont typeface="Wingdings" pitchFamily="2" charset="2"/>
              <a:buChar char="ü"/>
            </a:pPr>
            <a:r>
              <a:rPr lang="en-GB" sz="1200" dirty="0">
                <a:latin typeface="Arial" pitchFamily="34" charset="0"/>
                <a:cs typeface="Arial" pitchFamily="34" charset="0"/>
              </a:rPr>
              <a:t>For Hybris B2B versions 5.7 – b2bacceleratoraddon extension must be installed if it has not yet installed</a:t>
            </a:r>
            <a:r>
              <a:rPr lang="en-GB" sz="1200" dirty="0" smtClean="0">
                <a:latin typeface="Arial" pitchFamily="34" charset="0"/>
                <a:cs typeface="Arial" pitchFamily="34" charset="0"/>
              </a:rPr>
              <a:t>.</a:t>
            </a:r>
            <a:br>
              <a:rPr lang="en-GB" sz="1200" dirty="0" smtClean="0">
                <a:latin typeface="Arial" pitchFamily="34" charset="0"/>
                <a:cs typeface="Arial" pitchFamily="34" charset="0"/>
              </a:rPr>
            </a:br>
            <a:endParaRPr lang="en-US" sz="1200" dirty="0">
              <a:latin typeface="Arial" pitchFamily="34" charset="0"/>
              <a:cs typeface="Arial" pitchFamily="34" charset="0"/>
            </a:endParaRPr>
          </a:p>
          <a:p>
            <a:pPr marL="742950" lvl="2" indent="-231775">
              <a:buClr>
                <a:srgbClr val="009BCC"/>
              </a:buClr>
              <a:buFont typeface="Wingdings" pitchFamily="2" charset="2"/>
              <a:buChar char="ü"/>
            </a:pPr>
            <a:r>
              <a:rPr lang="en-GB" sz="1200" dirty="0">
                <a:latin typeface="Arial" pitchFamily="34" charset="0"/>
                <a:cs typeface="Arial" pitchFamily="34" charset="0"/>
              </a:rPr>
              <a:t>Update localextensions.xml:</a:t>
            </a:r>
            <a:endParaRPr lang="en-US" sz="1200" dirty="0">
              <a:latin typeface="Arial" pitchFamily="34" charset="0"/>
              <a:cs typeface="Arial" pitchFamily="34" charset="0"/>
            </a:endParaRPr>
          </a:p>
          <a:p>
            <a:pPr marL="814218" lvl="3" indent="0">
              <a:buClr>
                <a:srgbClr val="009BCC"/>
              </a:buClr>
              <a:buNone/>
            </a:pPr>
            <a:r>
              <a:rPr lang="en-GB" sz="1100" dirty="0" smtClean="0">
                <a:latin typeface="Arial" pitchFamily="34" charset="0"/>
                <a:cs typeface="Arial" pitchFamily="34" charset="0"/>
              </a:rPr>
              <a:t>	</a:t>
            </a:r>
            <a:r>
              <a:rPr lang="en-GB" sz="1200" dirty="0" smtClean="0">
                <a:latin typeface="Arial" pitchFamily="34" charset="0"/>
                <a:cs typeface="Arial" pitchFamily="34" charset="0"/>
              </a:rPr>
              <a:t>Add </a:t>
            </a:r>
            <a:r>
              <a:rPr lang="en-GB" sz="1200" dirty="0">
                <a:latin typeface="Arial" pitchFamily="34" charset="0"/>
                <a:cs typeface="Arial" pitchFamily="34" charset="0"/>
              </a:rPr>
              <a:t>&lt;extension name=" b2bacceleratoraddon </a:t>
            </a:r>
            <a:r>
              <a:rPr lang="en-GB" sz="1200" dirty="0" smtClean="0">
                <a:latin typeface="Arial" pitchFamily="34" charset="0"/>
                <a:cs typeface="Arial" pitchFamily="34" charset="0"/>
              </a:rPr>
              <a:t>"/&gt;</a:t>
            </a:r>
            <a:endParaRPr lang="en-US" sz="1200" dirty="0" smtClean="0">
              <a:latin typeface="Arial" pitchFamily="34" charset="0"/>
              <a:cs typeface="Arial" pitchFamily="34" charset="0"/>
            </a:endParaRPr>
          </a:p>
          <a:p>
            <a:pPr marL="742950" lvl="2" indent="-231775">
              <a:buClr>
                <a:srgbClr val="009BCC"/>
              </a:buClr>
              <a:buFont typeface="Wingdings" pitchFamily="2" charset="2"/>
              <a:buChar char="ü"/>
            </a:pPr>
            <a:r>
              <a:rPr lang="en-GB" sz="1200" dirty="0" smtClean="0">
                <a:latin typeface="Arial" pitchFamily="34" charset="0"/>
                <a:cs typeface="Arial" pitchFamily="34" charset="0"/>
              </a:rPr>
              <a:t>Run installation command</a:t>
            </a:r>
            <a:br>
              <a:rPr lang="en-GB" sz="1200" dirty="0" smtClean="0">
                <a:latin typeface="Arial" pitchFamily="34" charset="0"/>
                <a:cs typeface="Arial" pitchFamily="34" charset="0"/>
              </a:rPr>
            </a:br>
            <a:endParaRPr lang="en-US" sz="1200" dirty="0" smtClean="0">
              <a:latin typeface="Arial" pitchFamily="34" charset="0"/>
              <a:cs typeface="Arial" pitchFamily="34" charset="0"/>
            </a:endParaRPr>
          </a:p>
          <a:p>
            <a:pPr marL="742950" lvl="2" indent="-231775">
              <a:buClr>
                <a:srgbClr val="009BCC"/>
              </a:buClr>
              <a:buFont typeface="Wingdings" pitchFamily="2" charset="2"/>
              <a:buChar char="ü"/>
            </a:pPr>
            <a:r>
              <a:rPr lang="en-GB" sz="1200" dirty="0" smtClean="0">
                <a:latin typeface="Arial" pitchFamily="34" charset="0"/>
                <a:cs typeface="Arial" pitchFamily="34" charset="0"/>
              </a:rPr>
              <a:t>Stop </a:t>
            </a:r>
            <a:r>
              <a:rPr lang="en-GB" sz="1200" dirty="0">
                <a:latin typeface="Arial" pitchFamily="34" charset="0"/>
                <a:cs typeface="Arial" pitchFamily="34" charset="0"/>
              </a:rPr>
              <a:t>Hybris if it’s running with </a:t>
            </a:r>
            <a:r>
              <a:rPr lang="en-GB" sz="1200" dirty="0" smtClean="0">
                <a:latin typeface="Arial" pitchFamily="34" charset="0"/>
                <a:cs typeface="Arial" pitchFamily="34" charset="0"/>
              </a:rPr>
              <a:t>Ctrl+C</a:t>
            </a:r>
            <a:br>
              <a:rPr lang="en-GB" sz="1200" dirty="0" smtClean="0">
                <a:latin typeface="Arial" pitchFamily="34" charset="0"/>
                <a:cs typeface="Arial" pitchFamily="34" charset="0"/>
              </a:rPr>
            </a:br>
            <a:endParaRPr lang="en-US" sz="1200" dirty="0">
              <a:latin typeface="Arial" pitchFamily="34" charset="0"/>
              <a:cs typeface="Arial" pitchFamily="34" charset="0"/>
            </a:endParaRPr>
          </a:p>
          <a:p>
            <a:pPr marL="742950" lvl="2" indent="-231775">
              <a:buClr>
                <a:srgbClr val="009BCC"/>
              </a:buClr>
              <a:buFont typeface="Wingdings" pitchFamily="2" charset="2"/>
              <a:buChar char="ü"/>
            </a:pPr>
            <a:r>
              <a:rPr lang="en-GB" sz="1200" dirty="0">
                <a:latin typeface="Arial" pitchFamily="34" charset="0"/>
                <a:cs typeface="Arial" pitchFamily="34" charset="0"/>
              </a:rPr>
              <a:t>Run  ..\bin\platform\setantenv.bat if it was not applied in this </a:t>
            </a:r>
            <a:r>
              <a:rPr lang="en-GB" sz="1200" dirty="0" smtClean="0">
                <a:latin typeface="Arial" pitchFamily="34" charset="0"/>
                <a:cs typeface="Arial" pitchFamily="34" charset="0"/>
              </a:rPr>
              <a:t>terminal</a:t>
            </a:r>
            <a:br>
              <a:rPr lang="en-GB" sz="1200" dirty="0" smtClean="0">
                <a:latin typeface="Arial" pitchFamily="34" charset="0"/>
                <a:cs typeface="Arial" pitchFamily="34" charset="0"/>
              </a:rPr>
            </a:br>
            <a:endParaRPr lang="en-US" sz="1200" dirty="0">
              <a:latin typeface="Arial" pitchFamily="34" charset="0"/>
              <a:cs typeface="Arial" pitchFamily="34" charset="0"/>
            </a:endParaRPr>
          </a:p>
          <a:p>
            <a:pPr marL="742950" lvl="2" indent="-231775">
              <a:buClr>
                <a:srgbClr val="009BCC"/>
              </a:buClr>
              <a:buFont typeface="Wingdings" pitchFamily="2" charset="2"/>
              <a:buChar char="ü"/>
            </a:pPr>
            <a:r>
              <a:rPr lang="en-GB" sz="1200" dirty="0">
                <a:latin typeface="Arial" pitchFamily="34" charset="0"/>
                <a:cs typeface="Arial" pitchFamily="34" charset="0"/>
              </a:rPr>
              <a:t>Go to  ..\bin\platform and run installation command</a:t>
            </a:r>
            <a:r>
              <a:rPr lang="en-GB" sz="1200" dirty="0" smtClean="0">
                <a:latin typeface="Arial" pitchFamily="34" charset="0"/>
                <a:cs typeface="Arial" pitchFamily="34" charset="0"/>
              </a:rPr>
              <a:t>:</a:t>
            </a:r>
            <a:br>
              <a:rPr lang="en-GB" sz="1200" dirty="0" smtClean="0">
                <a:latin typeface="Arial" pitchFamily="34" charset="0"/>
                <a:cs typeface="Arial" pitchFamily="34" charset="0"/>
              </a:rPr>
            </a:br>
            <a:endParaRPr lang="en-US" sz="1200" dirty="0">
              <a:latin typeface="Arial" pitchFamily="34" charset="0"/>
              <a:cs typeface="Arial" pitchFamily="34" charset="0"/>
            </a:endParaRPr>
          </a:p>
          <a:p>
            <a:pPr marL="511175" lvl="2" indent="0">
              <a:buClr>
                <a:srgbClr val="009BCC"/>
              </a:buClr>
              <a:buNone/>
            </a:pPr>
            <a:r>
              <a:rPr lang="en-GB" sz="1200" dirty="0" smtClean="0">
                <a:latin typeface="Arial" pitchFamily="34" charset="0"/>
                <a:cs typeface="Arial" pitchFamily="34" charset="0"/>
              </a:rPr>
              <a:t>ant </a:t>
            </a:r>
            <a:r>
              <a:rPr lang="en-GB" sz="1200" dirty="0">
                <a:latin typeface="Arial" pitchFamily="34" charset="0"/>
                <a:cs typeface="Arial" pitchFamily="34" charset="0"/>
              </a:rPr>
              <a:t>addoninstall –Daddonnames = b2bacceleratoraddon - DaddonStorefront.asianpaintsb2bstorefront=”asianpaintsb2b”</a:t>
            </a:r>
            <a:endParaRPr lang="en-US" sz="1200" dirty="0">
              <a:latin typeface="Arial" pitchFamily="34" charset="0"/>
              <a:cs typeface="Arial" pitchFamily="34" charset="0"/>
            </a:endParaRPr>
          </a:p>
          <a:p>
            <a:pPr marL="0" indent="0" eaLnBrk="0">
              <a:buNone/>
            </a:pPr>
            <a:endParaRPr lang="en-US" sz="1800" b="1" dirty="0"/>
          </a:p>
          <a:p>
            <a:endParaRPr lang="en-US" dirty="0"/>
          </a:p>
        </p:txBody>
      </p:sp>
      <p:sp>
        <p:nvSpPr>
          <p:cNvPr id="4" name="Slide Number Placeholder 3"/>
          <p:cNvSpPr>
            <a:spLocks noGrp="1"/>
          </p:cNvSpPr>
          <p:nvPr>
            <p:ph type="sldNum" sz="quarter" idx="4"/>
          </p:nvPr>
        </p:nvSpPr>
        <p:spPr/>
        <p:txBody>
          <a:bodyPr/>
          <a:lstStyle/>
          <a:p>
            <a:pPr>
              <a:defRPr/>
            </a:pPr>
            <a:fld id="{9D48B0A8-A3BB-4090-A486-05597CC74740}" type="slidenum">
              <a:rPr lang="en-US" noProof="0" smtClean="0"/>
              <a:pPr>
                <a:defRPr/>
              </a:pPr>
              <a:t>58</a:t>
            </a:fld>
            <a:endParaRPr lang="en-US" noProof="0" dirty="0"/>
          </a:p>
        </p:txBody>
      </p:sp>
    </p:spTree>
    <p:extLst>
      <p:ext uri="{BB962C8B-B14F-4D97-AF65-F5344CB8AC3E}">
        <p14:creationId xmlns:p14="http://schemas.microsoft.com/office/powerpoint/2010/main" val="425304268"/>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608790" lvl="2" indent="-608790" algn="ctr" defTabSz="779252" rtl="0" fontAlgn="base">
              <a:lnSpc>
                <a:spcPct val="90000"/>
              </a:lnSpc>
              <a:spcBef>
                <a:spcPct val="0"/>
              </a:spcBef>
              <a:spcAft>
                <a:spcPct val="0"/>
              </a:spcAft>
            </a:pPr>
            <a:r>
              <a:rPr lang="en-GB" sz="2600" b="1" kern="1200" dirty="0">
                <a:solidFill>
                  <a:schemeClr val="tx2"/>
                </a:solidFill>
                <a:latin typeface="Cambria Math" pitchFamily="18" charset="0"/>
                <a:ea typeface="Cambria Math" pitchFamily="18" charset="0"/>
                <a:cs typeface="+mj-cs"/>
              </a:rPr>
              <a:t>Downloading Add-on</a:t>
            </a:r>
            <a:r>
              <a:rPr lang="en-US" sz="2600" b="1" kern="1200" dirty="0">
                <a:solidFill>
                  <a:schemeClr val="tx2"/>
                </a:solidFill>
                <a:latin typeface="Cambria Math" pitchFamily="18" charset="0"/>
                <a:ea typeface="Cambria Math" pitchFamily="18" charset="0"/>
                <a:cs typeface="+mj-cs"/>
              </a:rPr>
              <a:t/>
            </a:r>
            <a:br>
              <a:rPr lang="en-US" sz="2600" b="1" kern="1200" dirty="0">
                <a:solidFill>
                  <a:schemeClr val="tx2"/>
                </a:solidFill>
                <a:latin typeface="Cambria Math" pitchFamily="18" charset="0"/>
                <a:ea typeface="Cambria Math" pitchFamily="18" charset="0"/>
                <a:cs typeface="+mj-cs"/>
              </a:rPr>
            </a:br>
            <a:endParaRPr lang="en-US" sz="2600" b="1" kern="1200" dirty="0">
              <a:solidFill>
                <a:schemeClr val="tx2"/>
              </a:solidFill>
              <a:latin typeface="Cambria Math" pitchFamily="18" charset="0"/>
              <a:ea typeface="Cambria Math" pitchFamily="18" charset="0"/>
              <a:cs typeface="+mj-cs"/>
            </a:endParaRPr>
          </a:p>
        </p:txBody>
      </p:sp>
      <p:sp>
        <p:nvSpPr>
          <p:cNvPr id="3" name="Content Placeholder 2"/>
          <p:cNvSpPr>
            <a:spLocks noGrp="1"/>
          </p:cNvSpPr>
          <p:nvPr>
            <p:ph idx="1"/>
          </p:nvPr>
        </p:nvSpPr>
        <p:spPr/>
        <p:txBody>
          <a:bodyPr/>
          <a:lstStyle/>
          <a:p>
            <a:pPr marL="457200" lvl="2" indent="-231775">
              <a:buClr>
                <a:srgbClr val="009BCC"/>
              </a:buClr>
              <a:buFont typeface="Wingdings" pitchFamily="2" charset="2"/>
              <a:buChar char="Ø"/>
            </a:pPr>
            <a:r>
              <a:rPr lang="en-GB" sz="1300" dirty="0">
                <a:latin typeface="Arial" pitchFamily="34" charset="0"/>
                <a:cs typeface="Arial" pitchFamily="34" charset="0"/>
              </a:rPr>
              <a:t>Download </a:t>
            </a:r>
            <a:r>
              <a:rPr lang="en-GB" sz="1300" dirty="0">
                <a:latin typeface="Arial" pitchFamily="34" charset="0"/>
                <a:cs typeface="Arial" pitchFamily="34" charset="0"/>
              </a:rPr>
              <a:t>adapter archive from the hybris </a:t>
            </a:r>
            <a:r>
              <a:rPr lang="en-GB" sz="1300" dirty="0" smtClean="0">
                <a:latin typeface="Arial" pitchFamily="34" charset="0"/>
                <a:cs typeface="Arial" pitchFamily="34" charset="0"/>
              </a:rPr>
              <a:t>marketplace.</a:t>
            </a:r>
          </a:p>
          <a:p>
            <a:pPr marL="457200" lvl="2" indent="-231775">
              <a:buClr>
                <a:srgbClr val="009BCC"/>
              </a:buClr>
              <a:buFont typeface="Wingdings" pitchFamily="2" charset="2"/>
              <a:buChar char="Ø"/>
            </a:pPr>
            <a:endParaRPr lang="en-GB" sz="1300" dirty="0">
              <a:latin typeface="Arial" pitchFamily="34" charset="0"/>
              <a:cs typeface="Arial" pitchFamily="34" charset="0"/>
            </a:endParaRPr>
          </a:p>
          <a:p>
            <a:pPr marL="457200" lvl="2" indent="-231775">
              <a:buClr>
                <a:srgbClr val="009BCC"/>
              </a:buClr>
              <a:buFont typeface="Wingdings" pitchFamily="2" charset="2"/>
              <a:buChar char="Ø"/>
            </a:pPr>
            <a:r>
              <a:rPr lang="en-GB" sz="1300" dirty="0">
                <a:latin typeface="Arial" pitchFamily="34" charset="0"/>
                <a:cs typeface="Arial" pitchFamily="34" charset="0"/>
              </a:rPr>
              <a:t>Unpack archive and place folders </a:t>
            </a:r>
            <a:r>
              <a:rPr lang="en-GB" sz="1300" b="1" dirty="0">
                <a:latin typeface="Arial" pitchFamily="34" charset="0"/>
                <a:cs typeface="Arial" pitchFamily="34" charset="0"/>
              </a:rPr>
              <a:t>braintree</a:t>
            </a:r>
            <a:r>
              <a:rPr lang="en-GB" sz="1300" dirty="0">
                <a:latin typeface="Arial" pitchFamily="34" charset="0"/>
                <a:cs typeface="Arial" pitchFamily="34" charset="0"/>
              </a:rPr>
              <a:t>, </a:t>
            </a:r>
            <a:r>
              <a:rPr lang="en-GB" sz="1300" b="1" dirty="0">
                <a:latin typeface="Arial" pitchFamily="34" charset="0"/>
                <a:cs typeface="Arial" pitchFamily="34" charset="0"/>
              </a:rPr>
              <a:t>braintreeb2baddon</a:t>
            </a:r>
            <a:r>
              <a:rPr lang="en-GB" sz="1300" dirty="0">
                <a:latin typeface="Arial" pitchFamily="34" charset="0"/>
                <a:cs typeface="Arial" pitchFamily="34" charset="0"/>
              </a:rPr>
              <a:t> and </a:t>
            </a:r>
            <a:r>
              <a:rPr lang="en-GB" sz="1300" b="1" dirty="0">
                <a:latin typeface="Arial" pitchFamily="34" charset="0"/>
                <a:cs typeface="Arial" pitchFamily="34" charset="0"/>
              </a:rPr>
              <a:t>braintreecscockpit</a:t>
            </a:r>
            <a:r>
              <a:rPr lang="en-GB" sz="1300" dirty="0">
                <a:latin typeface="Arial" pitchFamily="34" charset="0"/>
                <a:cs typeface="Arial" pitchFamily="34" charset="0"/>
              </a:rPr>
              <a:t> </a:t>
            </a:r>
            <a:r>
              <a:rPr lang="en-GB" sz="1300" dirty="0">
                <a:latin typeface="Arial" pitchFamily="34" charset="0"/>
                <a:cs typeface="Arial" pitchFamily="34" charset="0"/>
              </a:rPr>
              <a:t>into ..\</a:t>
            </a:r>
            <a:r>
              <a:rPr lang="en-GB" sz="1300" dirty="0" smtClean="0">
                <a:latin typeface="Arial" pitchFamily="34" charset="0"/>
                <a:cs typeface="Arial" pitchFamily="34" charset="0"/>
              </a:rPr>
              <a:t>bin\custom</a:t>
            </a:r>
          </a:p>
          <a:p>
            <a:pPr marL="457200" lvl="2" indent="-231775">
              <a:buClr>
                <a:srgbClr val="009BCC"/>
              </a:buClr>
              <a:buFont typeface="Wingdings" pitchFamily="2" charset="2"/>
              <a:buChar char="Ø"/>
            </a:pPr>
            <a:endParaRPr lang="en-GB" sz="1300" dirty="0" smtClean="0">
              <a:latin typeface="Arial" pitchFamily="34" charset="0"/>
              <a:cs typeface="Arial" pitchFamily="34" charset="0"/>
            </a:endParaRPr>
          </a:p>
          <a:p>
            <a:pPr marL="457200" lvl="2" indent="-231775">
              <a:buClr>
                <a:srgbClr val="009BCC"/>
              </a:buClr>
              <a:buFont typeface="Wingdings" pitchFamily="2" charset="2"/>
              <a:buChar char="Ø"/>
            </a:pPr>
            <a:endParaRPr lang="en-GB" sz="1300" dirty="0">
              <a:latin typeface="Arial" pitchFamily="34" charset="0"/>
              <a:cs typeface="Arial" pitchFamily="34" charset="0"/>
            </a:endParaRPr>
          </a:p>
          <a:p>
            <a:pPr marL="457200" lvl="2" indent="-231775">
              <a:buClr>
                <a:srgbClr val="009BCC"/>
              </a:buClr>
              <a:buFont typeface="Wingdings" pitchFamily="2" charset="2"/>
              <a:buChar char="Ø"/>
            </a:pPr>
            <a:endParaRPr lang="en-GB" sz="1300" dirty="0" smtClean="0">
              <a:latin typeface="Arial" pitchFamily="34" charset="0"/>
              <a:cs typeface="Arial" pitchFamily="34" charset="0"/>
            </a:endParaRPr>
          </a:p>
          <a:p>
            <a:pPr marL="457200" lvl="2" indent="-231775">
              <a:buClr>
                <a:srgbClr val="009BCC"/>
              </a:buClr>
              <a:buFont typeface="Wingdings" pitchFamily="2" charset="2"/>
              <a:buChar char="Ø"/>
            </a:pPr>
            <a:endParaRPr lang="en-GB" sz="1300" dirty="0">
              <a:latin typeface="Arial" pitchFamily="34" charset="0"/>
              <a:cs typeface="Arial" pitchFamily="34" charset="0"/>
            </a:endParaRPr>
          </a:p>
          <a:p>
            <a:pPr marL="457200" lvl="2" indent="-231775">
              <a:buClr>
                <a:srgbClr val="009BCC"/>
              </a:buClr>
              <a:buFont typeface="Wingdings" pitchFamily="2" charset="2"/>
              <a:buChar char="Ø"/>
            </a:pPr>
            <a:endParaRPr lang="en-GB" sz="1300" dirty="0" smtClean="0">
              <a:latin typeface="Arial" pitchFamily="34" charset="0"/>
              <a:cs typeface="Arial" pitchFamily="34" charset="0"/>
            </a:endParaRPr>
          </a:p>
          <a:p>
            <a:pPr marL="457200" lvl="2" indent="-231775">
              <a:buClr>
                <a:srgbClr val="009BCC"/>
              </a:buClr>
              <a:buFont typeface="Wingdings" pitchFamily="2" charset="2"/>
              <a:buChar char="Ø"/>
            </a:pPr>
            <a:endParaRPr lang="en-GB" sz="1300" dirty="0">
              <a:latin typeface="Arial" pitchFamily="34" charset="0"/>
              <a:cs typeface="Arial" pitchFamily="34" charset="0"/>
            </a:endParaRPr>
          </a:p>
          <a:p>
            <a:pPr marL="457200" lvl="2" indent="-231775">
              <a:buClr>
                <a:srgbClr val="009BCC"/>
              </a:buClr>
              <a:buFont typeface="Wingdings" pitchFamily="2" charset="2"/>
              <a:buChar char="Ø"/>
            </a:pPr>
            <a:endParaRPr lang="en-GB" sz="1300" dirty="0" smtClean="0">
              <a:latin typeface="Arial" pitchFamily="34" charset="0"/>
              <a:cs typeface="Arial" pitchFamily="34" charset="0"/>
            </a:endParaRPr>
          </a:p>
          <a:p>
            <a:pPr marL="457200" lvl="2" indent="-231775">
              <a:buClr>
                <a:srgbClr val="009BCC"/>
              </a:buClr>
              <a:buFont typeface="Wingdings" pitchFamily="2" charset="2"/>
              <a:buChar char="Ø"/>
            </a:pPr>
            <a:endParaRPr lang="en-GB" sz="1300" dirty="0">
              <a:latin typeface="Arial" pitchFamily="34" charset="0"/>
              <a:cs typeface="Arial" pitchFamily="34" charset="0"/>
            </a:endParaRPr>
          </a:p>
          <a:p>
            <a:pPr marL="457200" lvl="2" indent="-231775">
              <a:buClr>
                <a:srgbClr val="009BCC"/>
              </a:buClr>
              <a:buFont typeface="Wingdings" pitchFamily="2" charset="2"/>
              <a:buChar char="Ø"/>
            </a:pPr>
            <a:endParaRPr lang="en-GB" sz="1300" dirty="0" smtClean="0">
              <a:latin typeface="Arial" pitchFamily="34" charset="0"/>
              <a:cs typeface="Arial" pitchFamily="34" charset="0"/>
            </a:endParaRPr>
          </a:p>
          <a:p>
            <a:pPr marL="457200" lvl="2" indent="-231775">
              <a:buClr>
                <a:srgbClr val="009BCC"/>
              </a:buClr>
              <a:buFont typeface="Wingdings" pitchFamily="2" charset="2"/>
              <a:buChar char="Ø"/>
            </a:pPr>
            <a:endParaRPr lang="en-GB" sz="1300" dirty="0">
              <a:latin typeface="Arial" pitchFamily="34" charset="0"/>
              <a:cs typeface="Arial" pitchFamily="34" charset="0"/>
            </a:endParaRPr>
          </a:p>
          <a:p>
            <a:pPr marL="457200" lvl="2" indent="-231775">
              <a:buClr>
                <a:srgbClr val="009BCC"/>
              </a:buClr>
              <a:buFont typeface="Wingdings" pitchFamily="2" charset="2"/>
              <a:buChar char="Ø"/>
            </a:pPr>
            <a:endParaRPr lang="en-US" sz="1300" dirty="0" smtClean="0">
              <a:latin typeface="Arial" pitchFamily="34" charset="0"/>
              <a:cs typeface="Arial" pitchFamily="34" charset="0"/>
            </a:endParaRPr>
          </a:p>
          <a:p>
            <a:endParaRPr lang="en-US" dirty="0" smtClean="0"/>
          </a:p>
          <a:p>
            <a:endParaRPr lang="en-US" dirty="0"/>
          </a:p>
        </p:txBody>
      </p:sp>
      <p:sp>
        <p:nvSpPr>
          <p:cNvPr id="4" name="Slide Number Placeholder 3"/>
          <p:cNvSpPr>
            <a:spLocks noGrp="1"/>
          </p:cNvSpPr>
          <p:nvPr>
            <p:ph type="sldNum" sz="quarter" idx="4"/>
          </p:nvPr>
        </p:nvSpPr>
        <p:spPr/>
        <p:txBody>
          <a:bodyPr/>
          <a:lstStyle/>
          <a:p>
            <a:pPr>
              <a:defRPr/>
            </a:pPr>
            <a:fld id="{9D48B0A8-A3BB-4090-A486-05597CC74740}" type="slidenum">
              <a:rPr lang="en-US" noProof="0" smtClean="0"/>
              <a:pPr>
                <a:defRPr/>
              </a:pPr>
              <a:t>59</a:t>
            </a:fld>
            <a:endParaRPr lang="en-US" noProof="0" dirty="0"/>
          </a:p>
        </p:txBody>
      </p:sp>
      <p:pic>
        <p:nvPicPr>
          <p:cNvPr id="6" name="Picture 5" descr="C:\Users\Oleg_Bovt\Desktop\Screenshot_2.p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95518" y="2370458"/>
            <a:ext cx="4212178" cy="1368986"/>
          </a:xfrm>
          <a:prstGeom prst="rect">
            <a:avLst/>
          </a:prstGeom>
          <a:noFill/>
          <a:ln>
            <a:solidFill>
              <a:schemeClr val="accent1"/>
            </a:solidFill>
          </a:ln>
        </p:spPr>
      </p:pic>
      <p:sp>
        <p:nvSpPr>
          <p:cNvPr id="8" name="Rectangle 7"/>
          <p:cNvSpPr/>
          <p:nvPr/>
        </p:nvSpPr>
        <p:spPr>
          <a:xfrm>
            <a:off x="1835696" y="3721596"/>
            <a:ext cx="4572000" cy="275140"/>
          </a:xfrm>
          <a:prstGeom prst="rect">
            <a:avLst/>
          </a:prstGeom>
        </p:spPr>
        <p:txBody>
          <a:bodyPr>
            <a:spAutoFit/>
          </a:bodyPr>
          <a:lstStyle/>
          <a:p>
            <a:pPr marL="338138" marR="0" algn="ctr" eaLnBrk="0">
              <a:lnSpc>
                <a:spcPct val="99000"/>
              </a:lnSpc>
              <a:spcBef>
                <a:spcPts val="600"/>
              </a:spcBef>
              <a:spcAft>
                <a:spcPts val="0"/>
              </a:spcAft>
            </a:pPr>
            <a:r>
              <a:rPr lang="en-GB" sz="1200" dirty="0">
                <a:latin typeface="Arial" panose="020B0604020202020204" pitchFamily="34" charset="0"/>
                <a:ea typeface="Arial" panose="020B0604020202020204" pitchFamily="34" charset="0"/>
              </a:rPr>
              <a:t>Figure </a:t>
            </a:r>
            <a:r>
              <a:rPr lang="en-GB" sz="1200" dirty="0" smtClean="0">
                <a:latin typeface="Arial" panose="020B0604020202020204" pitchFamily="34" charset="0"/>
                <a:ea typeface="Arial" panose="020B0604020202020204" pitchFamily="34" charset="0"/>
              </a:rPr>
              <a:t>Add-on </a:t>
            </a:r>
            <a:r>
              <a:rPr lang="en-GB" sz="1200" dirty="0">
                <a:latin typeface="Arial" panose="020B0604020202020204" pitchFamily="34" charset="0"/>
                <a:ea typeface="Arial" panose="020B0604020202020204" pitchFamily="34" charset="0"/>
              </a:rPr>
              <a:t>repository location for Hybris</a:t>
            </a:r>
            <a:r>
              <a:rPr lang="en-GB" sz="1200" b="1" dirty="0">
                <a:latin typeface="Arial" panose="020B0604020202020204" pitchFamily="34" charset="0"/>
                <a:ea typeface="Arial" panose="020B0604020202020204" pitchFamily="34" charset="0"/>
              </a:rPr>
              <a:t> B2B 5.7</a:t>
            </a:r>
            <a:endParaRPr lang="en-US" sz="1200" dirty="0">
              <a:effectLst/>
              <a:latin typeface="Arial" panose="020B0604020202020204" pitchFamily="34" charset="0"/>
              <a:ea typeface="Arial" panose="020B0604020202020204" pitchFamily="34" charset="0"/>
            </a:endParaRPr>
          </a:p>
        </p:txBody>
      </p:sp>
    </p:spTree>
    <p:extLst>
      <p:ext uri="{BB962C8B-B14F-4D97-AF65-F5344CB8AC3E}">
        <p14:creationId xmlns:p14="http://schemas.microsoft.com/office/powerpoint/2010/main" val="28891776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a:xfrm>
            <a:off x="8767699" y="5331197"/>
            <a:ext cx="153329" cy="184731"/>
          </a:xfrm>
        </p:spPr>
        <p:txBody>
          <a:bodyPr/>
          <a:lstStyle/>
          <a:p>
            <a:pPr>
              <a:defRPr/>
            </a:pPr>
            <a:fld id="{9D48B0A8-A3BB-4090-A486-05597CC74740}" type="slidenum">
              <a:rPr lang="en-US" sz="1400" noProof="0" smtClean="0">
                <a:latin typeface="Calibri" pitchFamily="34" charset="0"/>
                <a:cs typeface="Calibri" pitchFamily="34" charset="0"/>
              </a:rPr>
              <a:pPr>
                <a:defRPr/>
              </a:pPr>
              <a:t>6</a:t>
            </a:fld>
            <a:endParaRPr lang="en-US" sz="1400" noProof="0" dirty="0">
              <a:latin typeface="Calibri" pitchFamily="34" charset="0"/>
              <a:cs typeface="Calibri" pitchFamily="34" charset="0"/>
            </a:endParaRPr>
          </a:p>
        </p:txBody>
      </p:sp>
      <p:sp>
        <p:nvSpPr>
          <p:cNvPr id="7" name="Title 1"/>
          <p:cNvSpPr>
            <a:spLocks noGrp="1"/>
          </p:cNvSpPr>
          <p:nvPr>
            <p:ph type="title"/>
          </p:nvPr>
        </p:nvSpPr>
        <p:spPr>
          <a:xfrm>
            <a:off x="0" y="0"/>
            <a:ext cx="9144000" cy="990000"/>
          </a:xfrm>
        </p:spPr>
        <p:txBody>
          <a:bodyPr/>
          <a:lstStyle/>
          <a:p>
            <a:pPr lvl="0"/>
            <a:r>
              <a:rPr lang="en-US" dirty="0" smtClean="0">
                <a:latin typeface="Cambria Math" pitchFamily="18" charset="0"/>
                <a:ea typeface="Cambria Math" pitchFamily="18" charset="0"/>
              </a:rPr>
              <a:t>Sequence Diagram</a:t>
            </a:r>
          </a:p>
        </p:txBody>
      </p:sp>
      <p:sp>
        <p:nvSpPr>
          <p:cNvPr id="8" name="Content Placeholder 2"/>
          <p:cNvSpPr txBox="1">
            <a:spLocks/>
          </p:cNvSpPr>
          <p:nvPr/>
        </p:nvSpPr>
        <p:spPr>
          <a:xfrm>
            <a:off x="179512" y="985292"/>
            <a:ext cx="8640960" cy="4104456"/>
          </a:xfrm>
          <a:prstGeom prst="rect">
            <a:avLst/>
          </a:prstGeom>
          <a:noFill/>
          <a:ln w="9525">
            <a:noFill/>
            <a:miter lim="800000"/>
            <a:headEnd/>
            <a:tailEnd/>
          </a:ln>
        </p:spPr>
        <p:txBody>
          <a:bodyPr vert="horz" wrap="square" lIns="245434" tIns="30679" rIns="61358" bIns="30679" numCol="1" anchor="t" anchorCtr="0" compatLnSpc="1">
            <a:prstTxWarp prst="textNoShape">
              <a:avLst/>
            </a:prstTxWarp>
          </a:bodyPr>
          <a:lstStyle/>
          <a:p>
            <a:pPr marL="232693" marR="0" lvl="0" indent="-232693" algn="l" defTabSz="608790" rtl="0" eaLnBrk="1" fontAlgn="base" latinLnBrk="0" hangingPunct="1">
              <a:lnSpc>
                <a:spcPct val="100000"/>
              </a:lnSpc>
              <a:spcBef>
                <a:spcPct val="20000"/>
              </a:spcBef>
              <a:spcAft>
                <a:spcPct val="0"/>
              </a:spcAft>
              <a:buClr>
                <a:schemeClr val="tx2"/>
              </a:buClr>
              <a:buSzTx/>
              <a:buFont typeface="Wingdings" pitchFamily="2" charset="2"/>
              <a:buNone/>
              <a:tabLst/>
              <a:defRPr/>
            </a:pPr>
            <a:endParaRPr kumimoji="0" lang="sv-SE" sz="2000" b="0" i="0" u="none" strike="noStrike" kern="1200" cap="none" spc="0" normalizeH="0" baseline="0" noProof="0" dirty="0" smtClean="0">
              <a:ln>
                <a:noFill/>
              </a:ln>
              <a:solidFill>
                <a:schemeClr val="tx1"/>
              </a:solidFill>
              <a:effectLst/>
              <a:uLnTx/>
              <a:uFillTx/>
              <a:latin typeface="+mn-lt"/>
              <a:ea typeface="+mn-ea"/>
              <a:cs typeface="+mn-cs"/>
            </a:endParaRPr>
          </a:p>
          <a:p>
            <a:pPr marL="232693" lvl="0" indent="-232693" defTabSz="608790" fontAlgn="base">
              <a:spcBef>
                <a:spcPct val="20000"/>
              </a:spcBef>
              <a:spcAft>
                <a:spcPct val="0"/>
              </a:spcAft>
              <a:buClr>
                <a:schemeClr val="tx2"/>
              </a:buClr>
              <a:buFont typeface="Wingdings" pitchFamily="2" charset="2"/>
              <a:buChar char="§"/>
            </a:pPr>
            <a:endParaRPr lang="en-US" sz="1000" b="1" dirty="0" smtClean="0">
              <a:latin typeface="Calibri" pitchFamily="34" charset="0"/>
              <a:cs typeface="Calibri" pitchFamily="34" charset="0"/>
            </a:endParaRPr>
          </a:p>
          <a:p>
            <a:pPr marL="460375" lvl="0" indent="-231775" defTabSz="608790" fontAlgn="base">
              <a:spcBef>
                <a:spcPct val="20000"/>
              </a:spcBef>
              <a:spcAft>
                <a:spcPct val="0"/>
              </a:spcAft>
              <a:buClr>
                <a:schemeClr val="tx2"/>
              </a:buClr>
              <a:buFont typeface="Wingdings" pitchFamily="2" charset="2"/>
              <a:buChar char="ü"/>
            </a:pPr>
            <a:endParaRPr kumimoji="0" lang="sv-SE" sz="1600" b="0" i="0" u="none" strike="noStrike" kern="1200" cap="none" spc="0" normalizeH="0" baseline="0" noProof="0" dirty="0" smtClean="0">
              <a:ln>
                <a:noFill/>
              </a:ln>
              <a:solidFill>
                <a:schemeClr val="tx1"/>
              </a:solidFill>
              <a:effectLst/>
              <a:uLnTx/>
              <a:uFillTx/>
              <a:latin typeface="Calibri" pitchFamily="34" charset="0"/>
              <a:cs typeface="Calibri" pitchFamily="34" charset="0"/>
            </a:endParaRPr>
          </a:p>
        </p:txBody>
      </p:sp>
      <p:pic>
        <p:nvPicPr>
          <p:cNvPr id="3073" name="Picture 1" descr="D:\Users\vedasari\Desktop\SimpleRequestInteractionDiagram.jpg"/>
          <p:cNvPicPr>
            <a:picLocks noChangeAspect="1" noChangeArrowheads="1"/>
          </p:cNvPicPr>
          <p:nvPr/>
        </p:nvPicPr>
        <p:blipFill>
          <a:blip r:embed="rId2" cstate="print"/>
          <a:srcRect/>
          <a:stretch>
            <a:fillRect/>
          </a:stretch>
        </p:blipFill>
        <p:spPr bwMode="auto">
          <a:xfrm>
            <a:off x="467544" y="841276"/>
            <a:ext cx="8208912" cy="4320480"/>
          </a:xfrm>
          <a:prstGeom prst="rect">
            <a:avLst/>
          </a:prstGeom>
          <a:noFill/>
        </p:spPr>
      </p:pic>
    </p:spTree>
  </p:cSld>
  <p:clrMapOvr>
    <a:masterClrMapping/>
  </p:clrMapOvr>
  <p:transition spd="med">
    <p:cover dir="r"/>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2" eaLnBrk="0"/>
            <a:r>
              <a:rPr lang="en-GB" sz="2600" b="1" kern="1200" dirty="0" smtClean="0">
                <a:solidFill>
                  <a:schemeClr val="tx2"/>
                </a:solidFill>
                <a:latin typeface="Cambria Math" pitchFamily="18" charset="0"/>
                <a:ea typeface="Cambria Math" pitchFamily="18" charset="0"/>
                <a:cs typeface="+mj-cs"/>
              </a:rPr>
              <a:t>	</a:t>
            </a:r>
            <a:br>
              <a:rPr lang="en-GB" sz="2600" b="1" kern="1200" dirty="0" smtClean="0">
                <a:solidFill>
                  <a:schemeClr val="tx2"/>
                </a:solidFill>
                <a:latin typeface="Cambria Math" pitchFamily="18" charset="0"/>
                <a:ea typeface="Cambria Math" pitchFamily="18" charset="0"/>
                <a:cs typeface="+mj-cs"/>
              </a:rPr>
            </a:br>
            <a:r>
              <a:rPr lang="en-GB" sz="2600" b="1" kern="1200" dirty="0">
                <a:solidFill>
                  <a:schemeClr val="tx2"/>
                </a:solidFill>
                <a:latin typeface="Cambria Math" pitchFamily="18" charset="0"/>
                <a:ea typeface="Cambria Math" pitchFamily="18" charset="0"/>
                <a:cs typeface="+mj-cs"/>
              </a:rPr>
              <a:t>	</a:t>
            </a:r>
            <a:r>
              <a:rPr lang="en-GB" sz="2600" b="1" kern="1200" dirty="0" smtClean="0">
                <a:solidFill>
                  <a:schemeClr val="tx2"/>
                </a:solidFill>
                <a:latin typeface="Cambria Math" pitchFamily="18" charset="0"/>
                <a:ea typeface="Cambria Math" pitchFamily="18" charset="0"/>
                <a:cs typeface="+mj-cs"/>
              </a:rPr>
              <a:t>Update </a:t>
            </a:r>
            <a:r>
              <a:rPr lang="en-GB" sz="2600" b="1" kern="1200" dirty="0">
                <a:solidFill>
                  <a:schemeClr val="tx2"/>
                </a:solidFill>
                <a:latin typeface="Cambria Math" pitchFamily="18" charset="0"/>
                <a:ea typeface="Cambria Math" pitchFamily="18" charset="0"/>
                <a:cs typeface="+mj-cs"/>
              </a:rPr>
              <a:t>localextensions.xml</a:t>
            </a:r>
            <a:endParaRPr lang="en-US" sz="2600" b="1" kern="1200" dirty="0">
              <a:solidFill>
                <a:schemeClr val="tx2"/>
              </a:solidFill>
              <a:latin typeface="Cambria Math" pitchFamily="18" charset="0"/>
              <a:ea typeface="Cambria Math" pitchFamily="18" charset="0"/>
              <a:cs typeface="+mj-cs"/>
            </a:endParaRPr>
          </a:p>
        </p:txBody>
      </p:sp>
      <p:sp>
        <p:nvSpPr>
          <p:cNvPr id="3" name="Content Placeholder 2"/>
          <p:cNvSpPr>
            <a:spLocks noGrp="1"/>
          </p:cNvSpPr>
          <p:nvPr>
            <p:ph idx="1"/>
          </p:nvPr>
        </p:nvSpPr>
        <p:spPr/>
        <p:txBody>
          <a:bodyPr/>
          <a:lstStyle/>
          <a:p>
            <a:pPr marL="457200" lvl="2" indent="-231775">
              <a:buClr>
                <a:srgbClr val="009BCC"/>
              </a:buClr>
              <a:buFont typeface="Wingdings" pitchFamily="2" charset="2"/>
              <a:buChar char="Ø"/>
            </a:pPr>
            <a:r>
              <a:rPr lang="en-GB" sz="1300" dirty="0">
                <a:latin typeface="Arial" pitchFamily="34" charset="0"/>
                <a:cs typeface="Arial" pitchFamily="34" charset="0"/>
              </a:rPr>
              <a:t>Check the presence of &lt;extension name="addonsupport" </a:t>
            </a:r>
            <a:r>
              <a:rPr lang="en-GB" sz="1300" dirty="0" smtClean="0">
                <a:latin typeface="Arial" pitchFamily="34" charset="0"/>
                <a:cs typeface="Arial" pitchFamily="34" charset="0"/>
              </a:rPr>
              <a:t>/&gt;</a:t>
            </a:r>
          </a:p>
          <a:p>
            <a:pPr marL="457200" lvl="2" indent="-231775">
              <a:buClr>
                <a:srgbClr val="009BCC"/>
              </a:buClr>
              <a:buFont typeface="Wingdings" pitchFamily="2" charset="2"/>
              <a:buChar char="Ø"/>
            </a:pPr>
            <a:endParaRPr lang="en-GB" sz="1300" dirty="0">
              <a:latin typeface="Arial" pitchFamily="34" charset="0"/>
              <a:cs typeface="Arial" pitchFamily="34" charset="0"/>
            </a:endParaRPr>
          </a:p>
          <a:p>
            <a:pPr marL="457200" lvl="2" indent="-231775">
              <a:buClr>
                <a:srgbClr val="009BCC"/>
              </a:buClr>
              <a:buFont typeface="Wingdings" pitchFamily="2" charset="2"/>
              <a:buChar char="Ø"/>
            </a:pPr>
            <a:r>
              <a:rPr lang="en-GB" sz="1300" dirty="0">
                <a:latin typeface="Arial" pitchFamily="34" charset="0"/>
                <a:cs typeface="Arial" pitchFamily="34" charset="0"/>
              </a:rPr>
              <a:t>Add </a:t>
            </a:r>
            <a:r>
              <a:rPr lang="en-GB" sz="1300" dirty="0">
                <a:latin typeface="Arial" pitchFamily="34" charset="0"/>
                <a:cs typeface="Arial" pitchFamily="34" charset="0"/>
              </a:rPr>
              <a:t>following extensions </a:t>
            </a:r>
            <a:endParaRPr lang="en-GB" sz="1300" dirty="0" smtClean="0">
              <a:latin typeface="Arial" pitchFamily="34" charset="0"/>
              <a:cs typeface="Arial" pitchFamily="34" charset="0"/>
            </a:endParaRPr>
          </a:p>
          <a:p>
            <a:pPr marL="457200" lvl="2" indent="-231775">
              <a:buClr>
                <a:srgbClr val="009BCC"/>
              </a:buClr>
              <a:buFont typeface="Wingdings" pitchFamily="2" charset="2"/>
              <a:buChar char="Ø"/>
            </a:pPr>
            <a:endParaRPr lang="en-US" sz="1300" dirty="0">
              <a:latin typeface="Arial" pitchFamily="34" charset="0"/>
              <a:cs typeface="Arial" pitchFamily="34" charset="0"/>
            </a:endParaRPr>
          </a:p>
          <a:p>
            <a:pPr marL="742950" lvl="2" indent="-231775">
              <a:buClr>
                <a:srgbClr val="009BCC"/>
              </a:buClr>
              <a:buFont typeface="Wingdings" pitchFamily="2" charset="2"/>
              <a:buChar char="ü"/>
            </a:pPr>
            <a:r>
              <a:rPr lang="en-GB" sz="1200" dirty="0">
                <a:latin typeface="Arial" pitchFamily="34" charset="0"/>
                <a:cs typeface="Arial" pitchFamily="34" charset="0"/>
              </a:rPr>
              <a:t>&lt;extension name="braintree</a:t>
            </a:r>
            <a:r>
              <a:rPr lang="en-GB" sz="1200" dirty="0" smtClean="0">
                <a:latin typeface="Arial" pitchFamily="34" charset="0"/>
                <a:cs typeface="Arial" pitchFamily="34" charset="0"/>
              </a:rPr>
              <a:t>"/&gt;</a:t>
            </a:r>
          </a:p>
          <a:p>
            <a:pPr marL="742950" lvl="2" indent="-231775">
              <a:buClr>
                <a:srgbClr val="009BCC"/>
              </a:buClr>
              <a:buFont typeface="Wingdings" pitchFamily="2" charset="2"/>
              <a:buChar char="ü"/>
            </a:pPr>
            <a:endParaRPr lang="en-US" sz="1200" dirty="0">
              <a:latin typeface="Arial" pitchFamily="34" charset="0"/>
              <a:cs typeface="Arial" pitchFamily="34" charset="0"/>
            </a:endParaRPr>
          </a:p>
          <a:p>
            <a:pPr marL="742950" lvl="2" indent="-231775">
              <a:buClr>
                <a:srgbClr val="009BCC"/>
              </a:buClr>
              <a:buFont typeface="Wingdings" pitchFamily="2" charset="2"/>
              <a:buChar char="ü"/>
            </a:pPr>
            <a:r>
              <a:rPr lang="en-GB" sz="1200" dirty="0">
                <a:latin typeface="Arial" pitchFamily="34" charset="0"/>
                <a:cs typeface="Arial" pitchFamily="34" charset="0"/>
              </a:rPr>
              <a:t>&lt;extension name="braintreeb2baddon</a:t>
            </a:r>
            <a:r>
              <a:rPr lang="en-GB" sz="1200" dirty="0" smtClean="0">
                <a:latin typeface="Arial" pitchFamily="34" charset="0"/>
                <a:cs typeface="Arial" pitchFamily="34" charset="0"/>
              </a:rPr>
              <a:t>"/&gt;</a:t>
            </a:r>
          </a:p>
          <a:p>
            <a:pPr marL="742950" lvl="2" indent="-231775">
              <a:buClr>
                <a:srgbClr val="009BCC"/>
              </a:buClr>
              <a:buFont typeface="Wingdings" pitchFamily="2" charset="2"/>
              <a:buChar char="ü"/>
            </a:pPr>
            <a:endParaRPr lang="en-US" sz="1200" dirty="0">
              <a:latin typeface="Arial" pitchFamily="34" charset="0"/>
              <a:cs typeface="Arial" pitchFamily="34" charset="0"/>
            </a:endParaRPr>
          </a:p>
          <a:p>
            <a:pPr marL="742950" lvl="2" indent="-231775">
              <a:buClr>
                <a:srgbClr val="009BCC"/>
              </a:buClr>
              <a:buFont typeface="Wingdings" pitchFamily="2" charset="2"/>
              <a:buChar char="ü"/>
            </a:pPr>
            <a:r>
              <a:rPr lang="en-GB" sz="1200" dirty="0">
                <a:latin typeface="Arial" pitchFamily="34" charset="0"/>
                <a:cs typeface="Arial" pitchFamily="34" charset="0"/>
              </a:rPr>
              <a:t>&lt;extension name="braintreecscockpit</a:t>
            </a:r>
            <a:r>
              <a:rPr lang="en-GB" sz="1200" dirty="0" smtClean="0">
                <a:latin typeface="Arial" pitchFamily="34" charset="0"/>
                <a:cs typeface="Arial" pitchFamily="34" charset="0"/>
              </a:rPr>
              <a:t>"/&gt;</a:t>
            </a:r>
          </a:p>
          <a:p>
            <a:pPr marL="742950" lvl="2" indent="-231775">
              <a:buClr>
                <a:srgbClr val="009BCC"/>
              </a:buClr>
              <a:buFont typeface="Wingdings" pitchFamily="2" charset="2"/>
              <a:buChar char="ü"/>
            </a:pPr>
            <a:endParaRPr lang="en-US" sz="1200" dirty="0">
              <a:latin typeface="Arial" pitchFamily="34" charset="0"/>
              <a:cs typeface="Arial" pitchFamily="34" charset="0"/>
            </a:endParaRPr>
          </a:p>
          <a:p>
            <a:pPr marL="457200" lvl="2" indent="-231775">
              <a:buClr>
                <a:srgbClr val="009BCC"/>
              </a:buClr>
              <a:buFont typeface="Wingdings" pitchFamily="2" charset="2"/>
              <a:buChar char="Ø"/>
            </a:pPr>
            <a:r>
              <a:rPr lang="en-GB" sz="1300" dirty="0">
                <a:latin typeface="Arial" pitchFamily="34" charset="0"/>
                <a:cs typeface="Arial" pitchFamily="34" charset="0"/>
              </a:rPr>
              <a:t>Check the presence of target storefront extension</a:t>
            </a:r>
            <a:endParaRPr lang="en-US" sz="1300" dirty="0">
              <a:latin typeface="Arial" pitchFamily="34" charset="0"/>
              <a:cs typeface="Arial" pitchFamily="34" charset="0"/>
            </a:endParaRPr>
          </a:p>
          <a:p>
            <a:endParaRPr lang="en-US" dirty="0"/>
          </a:p>
        </p:txBody>
      </p:sp>
      <p:sp>
        <p:nvSpPr>
          <p:cNvPr id="4" name="Slide Number Placeholder 3"/>
          <p:cNvSpPr>
            <a:spLocks noGrp="1"/>
          </p:cNvSpPr>
          <p:nvPr>
            <p:ph type="sldNum" sz="quarter" idx="4"/>
          </p:nvPr>
        </p:nvSpPr>
        <p:spPr/>
        <p:txBody>
          <a:bodyPr/>
          <a:lstStyle/>
          <a:p>
            <a:pPr>
              <a:defRPr/>
            </a:pPr>
            <a:fld id="{9D48B0A8-A3BB-4090-A486-05597CC74740}" type="slidenum">
              <a:rPr lang="en-US" noProof="0" smtClean="0"/>
              <a:pPr>
                <a:defRPr/>
              </a:pPr>
              <a:t>60</a:t>
            </a:fld>
            <a:endParaRPr lang="en-US" noProof="0" dirty="0"/>
          </a:p>
        </p:txBody>
      </p:sp>
      <p:pic>
        <p:nvPicPr>
          <p:cNvPr id="5" name="Picture 4"/>
          <p:cNvPicPr/>
          <p:nvPr/>
        </p:nvPicPr>
        <p:blipFill>
          <a:blip r:embed="rId2">
            <a:extLst>
              <a:ext uri="{28A0092B-C50C-407E-A947-70E740481C1C}">
                <a14:useLocalDpi xmlns:a14="http://schemas.microsoft.com/office/drawing/2010/main" val="0"/>
              </a:ext>
            </a:extLst>
          </a:blip>
          <a:srcRect/>
          <a:stretch>
            <a:fillRect/>
          </a:stretch>
        </p:blipFill>
        <p:spPr bwMode="auto">
          <a:xfrm>
            <a:off x="4355976" y="1777380"/>
            <a:ext cx="4176464" cy="3096344"/>
          </a:xfrm>
          <a:prstGeom prst="rect">
            <a:avLst/>
          </a:prstGeom>
          <a:noFill/>
          <a:ln>
            <a:noFill/>
          </a:ln>
        </p:spPr>
      </p:pic>
    </p:spTree>
    <p:extLst>
      <p:ext uri="{BB962C8B-B14F-4D97-AF65-F5344CB8AC3E}">
        <p14:creationId xmlns:p14="http://schemas.microsoft.com/office/powerpoint/2010/main" val="4176602165"/>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t/>
            </a:r>
            <a:br>
              <a:rPr lang="en-US" dirty="0" smtClean="0"/>
            </a:br>
            <a:r>
              <a:rPr lang="en-US" dirty="0" smtClean="0"/>
              <a:t>Cont..</a:t>
            </a:r>
            <a:endParaRPr lang="en-US" dirty="0"/>
          </a:p>
        </p:txBody>
      </p:sp>
      <p:sp>
        <p:nvSpPr>
          <p:cNvPr id="3" name="Content Placeholder 2"/>
          <p:cNvSpPr>
            <a:spLocks noGrp="1"/>
          </p:cNvSpPr>
          <p:nvPr>
            <p:ph idx="1"/>
          </p:nvPr>
        </p:nvSpPr>
        <p:spPr/>
        <p:txBody>
          <a:bodyPr/>
          <a:lstStyle/>
          <a:p>
            <a:pPr marL="457200" lvl="2" indent="-231775">
              <a:buClr>
                <a:srgbClr val="009BCC"/>
              </a:buClr>
              <a:buFont typeface="Wingdings" pitchFamily="2" charset="2"/>
              <a:buChar char="Ø"/>
            </a:pPr>
            <a:r>
              <a:rPr lang="en-GB" sz="1300" dirty="0">
                <a:latin typeface="Arial" pitchFamily="34" charset="0"/>
                <a:cs typeface="Arial" pitchFamily="34" charset="0"/>
              </a:rPr>
              <a:t>Run installation command</a:t>
            </a:r>
            <a:endParaRPr lang="en-US" sz="1300" dirty="0">
              <a:latin typeface="Arial" pitchFamily="34" charset="0"/>
              <a:cs typeface="Arial" pitchFamily="34" charset="0"/>
            </a:endParaRPr>
          </a:p>
          <a:p>
            <a:pPr marL="742950" lvl="2" indent="-231775">
              <a:buClr>
                <a:srgbClr val="009BCC"/>
              </a:buClr>
              <a:buFont typeface="Wingdings" pitchFamily="2" charset="2"/>
              <a:buChar char="ü"/>
            </a:pPr>
            <a:r>
              <a:rPr lang="en-GB" sz="1200" dirty="0">
                <a:latin typeface="Arial" pitchFamily="34" charset="0"/>
                <a:cs typeface="Arial" pitchFamily="34" charset="0"/>
              </a:rPr>
              <a:t>Stop </a:t>
            </a:r>
            <a:r>
              <a:rPr lang="en-GB" sz="1200" dirty="0">
                <a:latin typeface="Arial" pitchFamily="34" charset="0"/>
                <a:cs typeface="Arial" pitchFamily="34" charset="0"/>
              </a:rPr>
              <a:t>hybris if it’s running with </a:t>
            </a:r>
            <a:r>
              <a:rPr lang="en-GB" sz="1200" dirty="0">
                <a:latin typeface="Arial" pitchFamily="34" charset="0"/>
                <a:cs typeface="Arial" pitchFamily="34" charset="0"/>
              </a:rPr>
              <a:t>Ctrl+C</a:t>
            </a:r>
            <a:endParaRPr lang="en-US" sz="1200" dirty="0">
              <a:latin typeface="Arial" pitchFamily="34" charset="0"/>
              <a:cs typeface="Arial" pitchFamily="34" charset="0"/>
            </a:endParaRPr>
          </a:p>
          <a:p>
            <a:pPr marL="742950" lvl="2" indent="-231775">
              <a:buClr>
                <a:srgbClr val="009BCC"/>
              </a:buClr>
              <a:buFont typeface="Wingdings" pitchFamily="2" charset="2"/>
              <a:buChar char="ü"/>
            </a:pPr>
            <a:endParaRPr lang="en-US" sz="1200" dirty="0">
              <a:latin typeface="Arial" pitchFamily="34" charset="0"/>
              <a:cs typeface="Arial" pitchFamily="34" charset="0"/>
            </a:endParaRPr>
          </a:p>
          <a:p>
            <a:pPr marL="742950" lvl="2" indent="-231775">
              <a:buClr>
                <a:srgbClr val="009BCC"/>
              </a:buClr>
              <a:buFont typeface="Wingdings" pitchFamily="2" charset="2"/>
              <a:buChar char="ü"/>
            </a:pPr>
            <a:r>
              <a:rPr lang="en-GB" sz="1200" dirty="0">
                <a:latin typeface="Arial" pitchFamily="34" charset="0"/>
                <a:cs typeface="Arial" pitchFamily="34" charset="0"/>
              </a:rPr>
              <a:t>Run setantenv.bat if it was not applied in this terminal</a:t>
            </a:r>
            <a:endParaRPr lang="en-US" sz="1200" dirty="0">
              <a:latin typeface="Arial" pitchFamily="34" charset="0"/>
              <a:cs typeface="Arial" pitchFamily="34" charset="0"/>
            </a:endParaRPr>
          </a:p>
          <a:p>
            <a:pPr marL="511175" lvl="2" indent="0">
              <a:buClr>
                <a:srgbClr val="009BCC"/>
              </a:buClr>
              <a:buNone/>
            </a:pPr>
            <a:r>
              <a:rPr lang="en-GB" sz="1200" dirty="0">
                <a:latin typeface="Arial" pitchFamily="34" charset="0"/>
                <a:cs typeface="Arial" pitchFamily="34" charset="0"/>
              </a:rPr>
              <a:t> </a:t>
            </a:r>
            <a:endParaRPr lang="en-US" sz="1200" dirty="0">
              <a:latin typeface="Arial" pitchFamily="34" charset="0"/>
              <a:cs typeface="Arial" pitchFamily="34" charset="0"/>
            </a:endParaRPr>
          </a:p>
          <a:p>
            <a:pPr marL="742950" lvl="2" indent="-231775">
              <a:buClr>
                <a:srgbClr val="009BCC"/>
              </a:buClr>
              <a:buFont typeface="Wingdings" pitchFamily="2" charset="2"/>
              <a:buChar char="ü"/>
            </a:pPr>
            <a:r>
              <a:rPr lang="en-GB" sz="1200" dirty="0">
                <a:latin typeface="Arial" pitchFamily="34" charset="0"/>
                <a:cs typeface="Arial" pitchFamily="34" charset="0"/>
              </a:rPr>
              <a:t>Go to ..\bin\platform and run installation command:</a:t>
            </a:r>
            <a:endParaRPr lang="en-US" sz="1200" dirty="0">
              <a:latin typeface="Arial" pitchFamily="34" charset="0"/>
              <a:cs typeface="Arial" pitchFamily="34" charset="0"/>
            </a:endParaRPr>
          </a:p>
          <a:p>
            <a:pPr marL="0" indent="0" eaLnBrk="0">
              <a:buNone/>
            </a:pPr>
            <a:r>
              <a:rPr lang="en-GB" sz="1200" dirty="0">
                <a:latin typeface="Arial" pitchFamily="34" charset="0"/>
                <a:cs typeface="Arial" pitchFamily="34" charset="0"/>
              </a:rPr>
              <a:t> </a:t>
            </a:r>
            <a:endParaRPr lang="en-US" sz="1200" dirty="0">
              <a:latin typeface="Arial" pitchFamily="34" charset="0"/>
              <a:cs typeface="Arial" pitchFamily="34" charset="0"/>
            </a:endParaRPr>
          </a:p>
          <a:p>
            <a:pPr marL="0" indent="0" eaLnBrk="0">
              <a:buNone/>
            </a:pPr>
            <a:r>
              <a:rPr lang="en-GB" sz="1200" dirty="0">
                <a:latin typeface="Arial" pitchFamily="34" charset="0"/>
                <a:cs typeface="Arial" pitchFamily="34" charset="0"/>
              </a:rPr>
              <a:t>ant addoninstall -Daddonnames=paypaladdon - DaddonStorefront.asianpaintsstorefront=asianpaintsstorefront</a:t>
            </a:r>
            <a:endParaRPr lang="en-US" sz="1200" dirty="0">
              <a:latin typeface="Arial" pitchFamily="34" charset="0"/>
              <a:cs typeface="Arial" pitchFamily="34" charset="0"/>
            </a:endParaRPr>
          </a:p>
          <a:p>
            <a:endParaRPr lang="en-US" dirty="0"/>
          </a:p>
        </p:txBody>
      </p:sp>
      <p:sp>
        <p:nvSpPr>
          <p:cNvPr id="4" name="Slide Number Placeholder 3"/>
          <p:cNvSpPr>
            <a:spLocks noGrp="1"/>
          </p:cNvSpPr>
          <p:nvPr>
            <p:ph type="sldNum" sz="quarter" idx="4"/>
          </p:nvPr>
        </p:nvSpPr>
        <p:spPr/>
        <p:txBody>
          <a:bodyPr/>
          <a:lstStyle/>
          <a:p>
            <a:pPr>
              <a:defRPr/>
            </a:pPr>
            <a:fld id="{9D48B0A8-A3BB-4090-A486-05597CC74740}" type="slidenum">
              <a:rPr lang="en-US" noProof="0" smtClean="0"/>
              <a:pPr>
                <a:defRPr/>
              </a:pPr>
              <a:t>61</a:t>
            </a:fld>
            <a:endParaRPr lang="en-US" noProof="0" dirty="0"/>
          </a:p>
        </p:txBody>
      </p:sp>
    </p:spTree>
    <p:extLst>
      <p:ext uri="{BB962C8B-B14F-4D97-AF65-F5344CB8AC3E}">
        <p14:creationId xmlns:p14="http://schemas.microsoft.com/office/powerpoint/2010/main" val="3305882407"/>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t/>
            </a:r>
            <a:br>
              <a:rPr lang="en-US" dirty="0" smtClean="0"/>
            </a:br>
            <a:r>
              <a:rPr lang="en-US" dirty="0" smtClean="0"/>
              <a:t>Cont..</a:t>
            </a:r>
            <a:endParaRPr lang="en-US" dirty="0"/>
          </a:p>
        </p:txBody>
      </p:sp>
      <p:sp>
        <p:nvSpPr>
          <p:cNvPr id="3" name="Content Placeholder 2"/>
          <p:cNvSpPr>
            <a:spLocks noGrp="1"/>
          </p:cNvSpPr>
          <p:nvPr>
            <p:ph idx="1"/>
          </p:nvPr>
        </p:nvSpPr>
        <p:spPr>
          <a:xfrm>
            <a:off x="0" y="1261756"/>
            <a:ext cx="9144000" cy="3900000"/>
          </a:xfrm>
        </p:spPr>
        <p:txBody>
          <a:bodyPr/>
          <a:lstStyle/>
          <a:p>
            <a:pPr marL="457200" lvl="2" indent="-231775">
              <a:buClr>
                <a:srgbClr val="009BCC"/>
              </a:buClr>
              <a:buFont typeface="Wingdings" pitchFamily="2" charset="2"/>
              <a:buChar char="Ø"/>
            </a:pPr>
            <a:r>
              <a:rPr lang="en-GB" sz="1300" dirty="0">
                <a:latin typeface="Arial" pitchFamily="34" charset="0"/>
                <a:cs typeface="Arial" pitchFamily="34" charset="0"/>
              </a:rPr>
              <a:t>Main configurations</a:t>
            </a:r>
            <a:endParaRPr lang="en-US" sz="1300" dirty="0">
              <a:latin typeface="Arial" pitchFamily="34" charset="0"/>
              <a:cs typeface="Arial" pitchFamily="34" charset="0"/>
            </a:endParaRPr>
          </a:p>
          <a:p>
            <a:pPr marL="742950" lvl="2" indent="-231775">
              <a:buClr>
                <a:srgbClr val="009BCC"/>
              </a:buClr>
              <a:buFont typeface="Wingdings" pitchFamily="2" charset="2"/>
              <a:buChar char="ü"/>
            </a:pPr>
            <a:r>
              <a:rPr lang="en-GB" sz="1200" dirty="0" smtClean="0">
                <a:latin typeface="Arial" pitchFamily="34" charset="0"/>
                <a:cs typeface="Arial" pitchFamily="34" charset="0"/>
              </a:rPr>
              <a:t>Go </a:t>
            </a:r>
            <a:r>
              <a:rPr lang="en-GB" sz="1200" dirty="0">
                <a:latin typeface="Arial" pitchFamily="34" charset="0"/>
                <a:cs typeface="Arial" pitchFamily="34" charset="0"/>
              </a:rPr>
              <a:t>to ..\bin\custom\</a:t>
            </a:r>
            <a:r>
              <a:rPr lang="en-GB" sz="1200" dirty="0" err="1">
                <a:latin typeface="Arial" pitchFamily="34" charset="0"/>
                <a:cs typeface="Arial" pitchFamily="34" charset="0"/>
              </a:rPr>
              <a:t>paypal</a:t>
            </a:r>
            <a:r>
              <a:rPr lang="en-GB" sz="1200" dirty="0">
                <a:latin typeface="Arial" pitchFamily="34" charset="0"/>
                <a:cs typeface="Arial" pitchFamily="34" charset="0"/>
              </a:rPr>
              <a:t>\project.properties</a:t>
            </a:r>
            <a:endParaRPr lang="en-US" sz="1200" dirty="0">
              <a:latin typeface="Arial" pitchFamily="34" charset="0"/>
              <a:cs typeface="Arial" pitchFamily="34" charset="0"/>
            </a:endParaRPr>
          </a:p>
          <a:p>
            <a:pPr marL="511175" lvl="2" indent="0">
              <a:buClr>
                <a:srgbClr val="009BCC"/>
              </a:buClr>
              <a:buNone/>
            </a:pPr>
            <a:r>
              <a:rPr lang="en-GB" sz="1200" dirty="0">
                <a:latin typeface="Arial" pitchFamily="34" charset="0"/>
                <a:cs typeface="Arial" pitchFamily="34" charset="0"/>
              </a:rPr>
              <a:t> </a:t>
            </a:r>
            <a:endParaRPr lang="en-US" sz="1200" dirty="0">
              <a:latin typeface="Arial" pitchFamily="34" charset="0"/>
              <a:cs typeface="Arial" pitchFamily="34" charset="0"/>
            </a:endParaRPr>
          </a:p>
          <a:p>
            <a:pPr marL="742950" lvl="2" indent="-231775">
              <a:buClr>
                <a:srgbClr val="009BCC"/>
              </a:buClr>
              <a:buFont typeface="Wingdings" pitchFamily="2" charset="2"/>
              <a:buChar char="ü"/>
            </a:pPr>
            <a:r>
              <a:rPr lang="en-GB" sz="1200" dirty="0" smtClean="0">
                <a:latin typeface="Arial" pitchFamily="34" charset="0"/>
                <a:cs typeface="Arial" pitchFamily="34" charset="0"/>
              </a:rPr>
              <a:t>Find </a:t>
            </a:r>
            <a:r>
              <a:rPr lang="en-GB" sz="1200" dirty="0">
                <a:latin typeface="Arial" pitchFamily="34" charset="0"/>
                <a:cs typeface="Arial" pitchFamily="34" charset="0"/>
              </a:rPr>
              <a:t>and update the following configurations: </a:t>
            </a:r>
            <a:r>
              <a:rPr lang="en-GB" sz="1200" dirty="0" err="1">
                <a:latin typeface="Arial" pitchFamily="34" charset="0"/>
                <a:cs typeface="Arial" pitchFamily="34" charset="0"/>
              </a:rPr>
              <a:t>paypal.username</a:t>
            </a:r>
            <a:r>
              <a:rPr lang="en-GB" sz="1200" dirty="0">
                <a:latin typeface="Arial" pitchFamily="34" charset="0"/>
                <a:cs typeface="Arial" pitchFamily="34" charset="0"/>
              </a:rPr>
              <a:t>, </a:t>
            </a:r>
            <a:r>
              <a:rPr lang="en-GB" sz="1200" dirty="0" err="1">
                <a:latin typeface="Arial" pitchFamily="34" charset="0"/>
                <a:cs typeface="Arial" pitchFamily="34" charset="0"/>
              </a:rPr>
              <a:t>paypal.password</a:t>
            </a:r>
            <a:r>
              <a:rPr lang="en-GB" sz="1200" dirty="0">
                <a:latin typeface="Arial" pitchFamily="34" charset="0"/>
                <a:cs typeface="Arial" pitchFamily="34" charset="0"/>
              </a:rPr>
              <a:t>, </a:t>
            </a:r>
            <a:r>
              <a:rPr lang="en-GB" sz="1200" dirty="0" err="1">
                <a:latin typeface="Arial" pitchFamily="34" charset="0"/>
                <a:cs typeface="Arial" pitchFamily="34" charset="0"/>
              </a:rPr>
              <a:t>paypal.signature</a:t>
            </a:r>
            <a:r>
              <a:rPr lang="en-GB" sz="1200" dirty="0">
                <a:latin typeface="Arial" pitchFamily="34" charset="0"/>
                <a:cs typeface="Arial" pitchFamily="34" charset="0"/>
              </a:rPr>
              <a:t> and </a:t>
            </a:r>
            <a:r>
              <a:rPr lang="en-GB" sz="1200" dirty="0" err="1">
                <a:latin typeface="Arial" pitchFamily="34" charset="0"/>
                <a:cs typeface="Arial" pitchFamily="34" charset="0"/>
              </a:rPr>
              <a:t>paypal.seller.email</a:t>
            </a:r>
            <a:r>
              <a:rPr lang="en-GB" sz="1200" dirty="0">
                <a:latin typeface="Arial" pitchFamily="34" charset="0"/>
                <a:cs typeface="Arial" pitchFamily="34" charset="0"/>
              </a:rPr>
              <a:t> with your API credentials from PayPal business account.</a:t>
            </a:r>
          </a:p>
          <a:p>
            <a:pPr eaLnBrk="0"/>
            <a:endParaRPr lang="en-GB" dirty="0"/>
          </a:p>
          <a:p>
            <a:pPr eaLnBrk="0"/>
            <a:endParaRPr lang="en-GB" dirty="0" smtClean="0"/>
          </a:p>
          <a:p>
            <a:pPr eaLnBrk="0"/>
            <a:endParaRPr lang="en-GB" dirty="0"/>
          </a:p>
          <a:p>
            <a:pPr marL="0" indent="0" eaLnBrk="0">
              <a:buNone/>
            </a:pPr>
            <a:r>
              <a:rPr lang="en-GB" b="1" dirty="0" smtClean="0"/>
              <a:t>		</a:t>
            </a:r>
            <a:r>
              <a:rPr lang="en-GB" b="1" dirty="0"/>
              <a:t>	</a:t>
            </a:r>
            <a:r>
              <a:rPr lang="en-GB" b="1" dirty="0" smtClean="0"/>
              <a:t>	</a:t>
            </a:r>
            <a:r>
              <a:rPr lang="en-GB" sz="1200" dirty="0">
                <a:latin typeface="Arial" pitchFamily="34" charset="0"/>
                <a:cs typeface="Arial" pitchFamily="34" charset="0"/>
              </a:rPr>
              <a:t>Example </a:t>
            </a:r>
            <a:r>
              <a:rPr lang="en-GB" sz="1200" dirty="0">
                <a:latin typeface="Arial" pitchFamily="34" charset="0"/>
                <a:cs typeface="Arial" pitchFamily="34" charset="0"/>
              </a:rPr>
              <a:t>of configured project.properties</a:t>
            </a:r>
            <a:endParaRPr lang="en-US" sz="1200" dirty="0">
              <a:latin typeface="Arial" pitchFamily="34" charset="0"/>
              <a:cs typeface="Arial" pitchFamily="34" charset="0"/>
            </a:endParaRPr>
          </a:p>
          <a:p>
            <a:pPr eaLnBrk="0"/>
            <a:endParaRPr lang="en-US" sz="1200" dirty="0">
              <a:latin typeface="Arial" pitchFamily="34" charset="0"/>
              <a:cs typeface="Arial" pitchFamily="34" charset="0"/>
            </a:endParaRPr>
          </a:p>
          <a:p>
            <a:endParaRPr lang="en-US" dirty="0"/>
          </a:p>
        </p:txBody>
      </p:sp>
      <p:sp>
        <p:nvSpPr>
          <p:cNvPr id="4" name="Slide Number Placeholder 3"/>
          <p:cNvSpPr>
            <a:spLocks noGrp="1"/>
          </p:cNvSpPr>
          <p:nvPr>
            <p:ph type="sldNum" sz="quarter" idx="4"/>
          </p:nvPr>
        </p:nvSpPr>
        <p:spPr/>
        <p:txBody>
          <a:bodyPr/>
          <a:lstStyle/>
          <a:p>
            <a:pPr>
              <a:defRPr/>
            </a:pPr>
            <a:fld id="{9D48B0A8-A3BB-4090-A486-05597CC74740}" type="slidenum">
              <a:rPr lang="en-US" noProof="0" smtClean="0"/>
              <a:pPr>
                <a:defRPr/>
              </a:pPr>
              <a:t>62</a:t>
            </a:fld>
            <a:endParaRPr lang="en-US" noProof="0" dirty="0"/>
          </a:p>
        </p:txBody>
      </p:sp>
      <p:pic>
        <p:nvPicPr>
          <p:cNvPr id="8" name="Picture 7"/>
          <p:cNvPicPr/>
          <p:nvPr/>
        </p:nvPicPr>
        <p:blipFill>
          <a:blip r:embed="rId2" cstate="print"/>
          <a:srcRect/>
          <a:stretch>
            <a:fillRect/>
          </a:stretch>
        </p:blipFill>
        <p:spPr bwMode="auto">
          <a:xfrm>
            <a:off x="1331640" y="2497460"/>
            <a:ext cx="5449783" cy="1080120"/>
          </a:xfrm>
          <a:prstGeom prst="rect">
            <a:avLst/>
          </a:prstGeom>
          <a:noFill/>
          <a:ln w="9525">
            <a:noFill/>
            <a:miter lim="800000"/>
            <a:headEnd/>
            <a:tailEnd/>
          </a:ln>
        </p:spPr>
      </p:pic>
    </p:spTree>
    <p:extLst>
      <p:ext uri="{BB962C8B-B14F-4D97-AF65-F5344CB8AC3E}">
        <p14:creationId xmlns:p14="http://schemas.microsoft.com/office/powerpoint/2010/main" val="2075219429"/>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t/>
            </a:r>
            <a:br>
              <a:rPr lang="en-US" dirty="0" smtClean="0"/>
            </a:br>
            <a:r>
              <a:rPr lang="en-US" dirty="0" smtClean="0"/>
              <a:t>Cont..</a:t>
            </a:r>
            <a:endParaRPr lang="en-US" dirty="0"/>
          </a:p>
        </p:txBody>
      </p:sp>
      <p:sp>
        <p:nvSpPr>
          <p:cNvPr id="3" name="Content Placeholder 2"/>
          <p:cNvSpPr>
            <a:spLocks noGrp="1"/>
          </p:cNvSpPr>
          <p:nvPr>
            <p:ph idx="1"/>
          </p:nvPr>
        </p:nvSpPr>
        <p:spPr/>
        <p:txBody>
          <a:bodyPr/>
          <a:lstStyle/>
          <a:p>
            <a:pPr marL="457200" lvl="2" indent="-231775">
              <a:buClr>
                <a:srgbClr val="009BCC"/>
              </a:buClr>
              <a:buFont typeface="Wingdings" pitchFamily="2" charset="2"/>
              <a:buChar char="Ø"/>
            </a:pPr>
            <a:r>
              <a:rPr lang="en-GB" sz="1300" dirty="0">
                <a:latin typeface="Arial" pitchFamily="34" charset="0"/>
                <a:cs typeface="Arial" pitchFamily="34" charset="0"/>
              </a:rPr>
              <a:t>Rebuild the </a:t>
            </a:r>
            <a:r>
              <a:rPr lang="en-GB" sz="1300" dirty="0" smtClean="0">
                <a:latin typeface="Arial" pitchFamily="34" charset="0"/>
                <a:cs typeface="Arial" pitchFamily="34" charset="0"/>
              </a:rPr>
              <a:t>system</a:t>
            </a:r>
          </a:p>
          <a:p>
            <a:pPr marL="457200" lvl="2" indent="-231775">
              <a:buClr>
                <a:srgbClr val="009BCC"/>
              </a:buClr>
              <a:buFont typeface="Wingdings" pitchFamily="2" charset="2"/>
              <a:buChar char="Ø"/>
            </a:pPr>
            <a:endParaRPr lang="en-US" sz="1300" dirty="0">
              <a:latin typeface="Arial" pitchFamily="34" charset="0"/>
              <a:cs typeface="Arial" pitchFamily="34" charset="0"/>
            </a:endParaRPr>
          </a:p>
          <a:p>
            <a:pPr marL="457200" lvl="2" indent="-231775">
              <a:buClr>
                <a:srgbClr val="009BCC"/>
              </a:buClr>
              <a:buFont typeface="Wingdings" pitchFamily="2" charset="2"/>
              <a:buChar char="Ø"/>
            </a:pPr>
            <a:r>
              <a:rPr lang="en-GB" sz="1300" dirty="0">
                <a:latin typeface="Arial" pitchFamily="34" charset="0"/>
                <a:cs typeface="Arial" pitchFamily="34" charset="0"/>
              </a:rPr>
              <a:t>Update</a:t>
            </a:r>
            <a:endParaRPr lang="en-US" sz="1300" dirty="0">
              <a:latin typeface="Arial" pitchFamily="34" charset="0"/>
              <a:cs typeface="Arial" pitchFamily="34" charset="0"/>
            </a:endParaRPr>
          </a:p>
          <a:p>
            <a:pPr marL="742950" lvl="2" indent="-231775">
              <a:buClr>
                <a:srgbClr val="009BCC"/>
              </a:buClr>
              <a:buFont typeface="Wingdings" pitchFamily="2" charset="2"/>
              <a:buChar char="ü"/>
            </a:pPr>
            <a:r>
              <a:rPr lang="en-GB" sz="1200" dirty="0" smtClean="0">
                <a:latin typeface="Arial" pitchFamily="34" charset="0"/>
                <a:cs typeface="Arial" pitchFamily="34" charset="0"/>
              </a:rPr>
              <a:t>Go </a:t>
            </a:r>
            <a:r>
              <a:rPr lang="en-GB" sz="1200" dirty="0">
                <a:latin typeface="Arial" pitchFamily="34" charset="0"/>
                <a:cs typeface="Arial" pitchFamily="34" charset="0"/>
              </a:rPr>
              <a:t>to hAC-&gt;Platform-&gt;Update</a:t>
            </a:r>
            <a:endParaRPr lang="en-US" sz="1200" dirty="0">
              <a:latin typeface="Arial" pitchFamily="34" charset="0"/>
              <a:cs typeface="Arial" pitchFamily="34" charset="0"/>
            </a:endParaRPr>
          </a:p>
          <a:p>
            <a:pPr marL="511175" lvl="2" indent="0">
              <a:buClr>
                <a:srgbClr val="009BCC"/>
              </a:buClr>
              <a:buNone/>
            </a:pPr>
            <a:r>
              <a:rPr lang="en-GB" sz="1200" dirty="0">
                <a:latin typeface="Arial" pitchFamily="34" charset="0"/>
                <a:cs typeface="Arial" pitchFamily="34" charset="0"/>
              </a:rPr>
              <a:t> </a:t>
            </a:r>
            <a:endParaRPr lang="en-US" sz="1200" dirty="0">
              <a:latin typeface="Arial" pitchFamily="34" charset="0"/>
              <a:cs typeface="Arial" pitchFamily="34" charset="0"/>
            </a:endParaRPr>
          </a:p>
          <a:p>
            <a:pPr marL="742950" lvl="2" indent="-231775">
              <a:buClr>
                <a:srgbClr val="009BCC"/>
              </a:buClr>
              <a:buFont typeface="Wingdings" pitchFamily="2" charset="2"/>
              <a:buChar char="ü"/>
            </a:pPr>
            <a:r>
              <a:rPr lang="en-GB" sz="1200" dirty="0" smtClean="0">
                <a:latin typeface="Arial" pitchFamily="34" charset="0"/>
                <a:cs typeface="Arial" pitchFamily="34" charset="0"/>
              </a:rPr>
              <a:t>Choose </a:t>
            </a:r>
            <a:r>
              <a:rPr lang="en-GB" sz="1200" dirty="0">
                <a:latin typeface="Arial" pitchFamily="34" charset="0"/>
                <a:cs typeface="Arial" pitchFamily="34" charset="0"/>
              </a:rPr>
              <a:t>4 update options Update running system, Clear the hMC configuration from the database, Create essential data, Localize types</a:t>
            </a:r>
            <a:endParaRPr lang="en-US" sz="1200" dirty="0">
              <a:latin typeface="Arial" pitchFamily="34" charset="0"/>
              <a:cs typeface="Arial" pitchFamily="34" charset="0"/>
            </a:endParaRPr>
          </a:p>
          <a:p>
            <a:pPr marL="742950" lvl="2" indent="-231775">
              <a:buClr>
                <a:srgbClr val="009BCC"/>
              </a:buClr>
              <a:buFont typeface="Wingdings" pitchFamily="2" charset="2"/>
              <a:buChar char="ü"/>
            </a:pPr>
            <a:endParaRPr lang="en-US" sz="1200" dirty="0">
              <a:latin typeface="Arial" pitchFamily="34" charset="0"/>
              <a:cs typeface="Arial" pitchFamily="34" charset="0"/>
            </a:endParaRPr>
          </a:p>
          <a:p>
            <a:pPr marL="742950" lvl="2" indent="-231775">
              <a:buClr>
                <a:srgbClr val="009BCC"/>
              </a:buClr>
              <a:buFont typeface="Wingdings" pitchFamily="2" charset="2"/>
              <a:buChar char="ü"/>
            </a:pPr>
            <a:r>
              <a:rPr lang="en-GB" sz="1200" dirty="0" smtClean="0">
                <a:latin typeface="Arial" pitchFamily="34" charset="0"/>
                <a:cs typeface="Arial" pitchFamily="34" charset="0"/>
              </a:rPr>
              <a:t>Choose </a:t>
            </a:r>
            <a:r>
              <a:rPr lang="en-GB" sz="1200" dirty="0">
                <a:latin typeface="Arial" pitchFamily="34" charset="0"/>
                <a:cs typeface="Arial" pitchFamily="34" charset="0"/>
              </a:rPr>
              <a:t>add-on components to update: </a:t>
            </a:r>
            <a:r>
              <a:rPr lang="en-GB" sz="1200" dirty="0" smtClean="0">
                <a:latin typeface="Arial" pitchFamily="34" charset="0"/>
                <a:cs typeface="Arial" pitchFamily="34" charset="0"/>
              </a:rPr>
              <a:t>PayPal, </a:t>
            </a:r>
            <a:r>
              <a:rPr lang="en-GB" sz="1200" dirty="0">
                <a:latin typeface="Arial" pitchFamily="34" charset="0"/>
                <a:cs typeface="Arial" pitchFamily="34" charset="0"/>
              </a:rPr>
              <a:t>paypaladdon, paypalcscockpit</a:t>
            </a:r>
            <a:endParaRPr lang="en-US" sz="1200" dirty="0">
              <a:latin typeface="Arial" pitchFamily="34" charset="0"/>
              <a:cs typeface="Arial" pitchFamily="34" charset="0"/>
            </a:endParaRPr>
          </a:p>
          <a:p>
            <a:pPr marL="511175" lvl="2" indent="0">
              <a:buClr>
                <a:srgbClr val="009BCC"/>
              </a:buClr>
              <a:buNone/>
            </a:pPr>
            <a:r>
              <a:rPr lang="en-GB" sz="1200" dirty="0">
                <a:latin typeface="Arial" pitchFamily="34" charset="0"/>
                <a:cs typeface="Arial" pitchFamily="34" charset="0"/>
              </a:rPr>
              <a:t> </a:t>
            </a:r>
            <a:endParaRPr lang="en-US" sz="1200" dirty="0">
              <a:latin typeface="Arial" pitchFamily="34" charset="0"/>
              <a:cs typeface="Arial" pitchFamily="34" charset="0"/>
            </a:endParaRPr>
          </a:p>
          <a:p>
            <a:pPr marL="742950" lvl="2" indent="-231775">
              <a:buClr>
                <a:srgbClr val="009BCC"/>
              </a:buClr>
              <a:buFont typeface="Wingdings" pitchFamily="2" charset="2"/>
              <a:buChar char="ü"/>
            </a:pPr>
            <a:r>
              <a:rPr lang="en-GB" sz="1200" dirty="0" smtClean="0">
                <a:latin typeface="Arial" pitchFamily="34" charset="0"/>
                <a:cs typeface="Arial" pitchFamily="34" charset="0"/>
              </a:rPr>
              <a:t>Then </a:t>
            </a:r>
            <a:r>
              <a:rPr lang="en-GB" sz="1200" dirty="0">
                <a:latin typeface="Arial" pitchFamily="34" charset="0"/>
                <a:cs typeface="Arial" pitchFamily="34" charset="0"/>
              </a:rPr>
              <a:t>make update</a:t>
            </a:r>
            <a:endParaRPr lang="en-US" sz="1200" dirty="0">
              <a:latin typeface="Arial" pitchFamily="34" charset="0"/>
              <a:cs typeface="Arial" pitchFamily="34" charset="0"/>
            </a:endParaRPr>
          </a:p>
          <a:p>
            <a:pPr marL="511175" lvl="2" indent="0">
              <a:buClr>
                <a:srgbClr val="009BCC"/>
              </a:buClr>
              <a:buNone/>
            </a:pPr>
            <a:r>
              <a:rPr lang="en-GB" sz="1200" dirty="0">
                <a:latin typeface="Arial" pitchFamily="34" charset="0"/>
                <a:cs typeface="Arial" pitchFamily="34" charset="0"/>
              </a:rPr>
              <a:t> </a:t>
            </a:r>
            <a:endParaRPr lang="en-US" sz="1200" dirty="0">
              <a:latin typeface="Arial" pitchFamily="34" charset="0"/>
              <a:cs typeface="Arial" pitchFamily="34" charset="0"/>
            </a:endParaRPr>
          </a:p>
          <a:p>
            <a:pPr marL="457200" lvl="2" indent="-231775">
              <a:buClr>
                <a:srgbClr val="009BCC"/>
              </a:buClr>
              <a:buFont typeface="Wingdings" pitchFamily="2" charset="2"/>
              <a:buChar char="Ø"/>
            </a:pPr>
            <a:endParaRPr lang="en-US" sz="1300" dirty="0">
              <a:latin typeface="Arial" pitchFamily="34" charset="0"/>
              <a:cs typeface="Arial" pitchFamily="34" charset="0"/>
            </a:endParaRPr>
          </a:p>
        </p:txBody>
      </p:sp>
      <p:sp>
        <p:nvSpPr>
          <p:cNvPr id="4" name="Slide Number Placeholder 3"/>
          <p:cNvSpPr>
            <a:spLocks noGrp="1"/>
          </p:cNvSpPr>
          <p:nvPr>
            <p:ph type="sldNum" sz="quarter" idx="4"/>
          </p:nvPr>
        </p:nvSpPr>
        <p:spPr/>
        <p:txBody>
          <a:bodyPr/>
          <a:lstStyle/>
          <a:p>
            <a:pPr>
              <a:defRPr/>
            </a:pPr>
            <a:fld id="{9D48B0A8-A3BB-4090-A486-05597CC74740}" type="slidenum">
              <a:rPr lang="en-US" noProof="0" smtClean="0"/>
              <a:pPr>
                <a:defRPr/>
              </a:pPr>
              <a:t>63</a:t>
            </a:fld>
            <a:endParaRPr lang="en-US" noProof="0" dirty="0"/>
          </a:p>
        </p:txBody>
      </p:sp>
    </p:spTree>
    <p:extLst>
      <p:ext uri="{BB962C8B-B14F-4D97-AF65-F5344CB8AC3E}">
        <p14:creationId xmlns:p14="http://schemas.microsoft.com/office/powerpoint/2010/main" val="3319425294"/>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t/>
            </a:r>
            <a:br>
              <a:rPr lang="en-US" dirty="0" smtClean="0"/>
            </a:br>
            <a:r>
              <a:rPr lang="en-US" dirty="0" smtClean="0"/>
              <a:t>Cont..</a:t>
            </a:r>
            <a:endParaRPr lang="en-US" dirty="0"/>
          </a:p>
        </p:txBody>
      </p:sp>
      <p:sp>
        <p:nvSpPr>
          <p:cNvPr id="3" name="Content Placeholder 2"/>
          <p:cNvSpPr>
            <a:spLocks noGrp="1"/>
          </p:cNvSpPr>
          <p:nvPr>
            <p:ph idx="1"/>
          </p:nvPr>
        </p:nvSpPr>
        <p:spPr/>
        <p:txBody>
          <a:bodyPr/>
          <a:lstStyle/>
          <a:p>
            <a:pPr marL="457200" lvl="2" indent="-231775">
              <a:buClr>
                <a:srgbClr val="009BCC"/>
              </a:buClr>
              <a:buFont typeface="Wingdings" pitchFamily="2" charset="2"/>
              <a:buChar char="Ø"/>
            </a:pPr>
            <a:r>
              <a:rPr lang="en-GB" sz="1300" dirty="0" smtClean="0">
                <a:latin typeface="Arial" pitchFamily="34" charset="0"/>
                <a:cs typeface="Arial" pitchFamily="34" charset="0"/>
              </a:rPr>
              <a:t>Import content</a:t>
            </a:r>
          </a:p>
          <a:p>
            <a:pPr marL="742950" lvl="2" indent="-231775">
              <a:buClr>
                <a:srgbClr val="009BCC"/>
              </a:buClr>
              <a:buFont typeface="Wingdings" pitchFamily="2" charset="2"/>
              <a:buChar char="ü"/>
            </a:pPr>
            <a:r>
              <a:rPr lang="en-GB" sz="1200" dirty="0">
                <a:latin typeface="Arial" pitchFamily="34" charset="0"/>
                <a:cs typeface="Arial" pitchFamily="34" charset="0"/>
              </a:rPr>
              <a:t>After update finishes go to Console-&gt;Impex Import.</a:t>
            </a:r>
            <a:endParaRPr lang="en-US" sz="1200" dirty="0">
              <a:latin typeface="Arial" pitchFamily="34" charset="0"/>
              <a:cs typeface="Arial" pitchFamily="34" charset="0"/>
            </a:endParaRPr>
          </a:p>
          <a:p>
            <a:pPr marL="760243" lvl="3" indent="-231775">
              <a:buClr>
                <a:srgbClr val="009BCC"/>
              </a:buClr>
              <a:buFont typeface="Wingdings" pitchFamily="2" charset="2"/>
              <a:buChar char="Ø"/>
            </a:pPr>
            <a:endParaRPr lang="en-GB" sz="1200" dirty="0" smtClean="0">
              <a:latin typeface="Arial" pitchFamily="34" charset="0"/>
              <a:cs typeface="Arial" pitchFamily="34" charset="0"/>
            </a:endParaRPr>
          </a:p>
          <a:p>
            <a:pPr marL="457200" lvl="2" indent="-231775">
              <a:buClr>
                <a:srgbClr val="009BCC"/>
              </a:buClr>
              <a:buFont typeface="Wingdings" pitchFamily="2" charset="2"/>
              <a:buChar char="Ø"/>
            </a:pPr>
            <a:r>
              <a:rPr lang="en-GB" sz="1300" dirty="0">
                <a:latin typeface="Arial" pitchFamily="34" charset="0"/>
                <a:cs typeface="Arial" pitchFamily="34" charset="0"/>
              </a:rPr>
              <a:t>You can find ready scripts in add-on files:</a:t>
            </a:r>
            <a:endParaRPr lang="en-US" sz="1300" dirty="0">
              <a:latin typeface="Arial" pitchFamily="34" charset="0"/>
              <a:cs typeface="Arial" pitchFamily="34" charset="0"/>
            </a:endParaRPr>
          </a:p>
          <a:p>
            <a:pPr marL="742950" lvl="2" indent="-231775">
              <a:buClr>
                <a:srgbClr val="009BCC"/>
              </a:buClr>
              <a:buFont typeface="Wingdings" pitchFamily="2" charset="2"/>
              <a:buChar char="ü"/>
            </a:pPr>
            <a:r>
              <a:rPr lang="en-GB" sz="1200" dirty="0">
                <a:latin typeface="Arial" pitchFamily="34" charset="0"/>
                <a:cs typeface="Arial" pitchFamily="34" charset="0"/>
              </a:rPr>
              <a:t>..\bin\custom\paypaladdon\resources\paypaladdon\import\contentCatalogs\</a:t>
            </a:r>
            <a:endParaRPr lang="en-US" sz="1200" dirty="0">
              <a:latin typeface="Arial" pitchFamily="34" charset="0"/>
              <a:cs typeface="Arial" pitchFamily="34" charset="0"/>
            </a:endParaRPr>
          </a:p>
          <a:p>
            <a:pPr marL="457200" lvl="2" indent="-231775">
              <a:buClr>
                <a:srgbClr val="009BCC"/>
              </a:buClr>
              <a:buFont typeface="Wingdings" pitchFamily="2" charset="2"/>
              <a:buChar char="Ø"/>
            </a:pPr>
            <a:endParaRPr lang="en-US" sz="1300" dirty="0">
              <a:latin typeface="Arial" pitchFamily="34" charset="0"/>
              <a:cs typeface="Arial" pitchFamily="34" charset="0"/>
            </a:endParaRPr>
          </a:p>
          <a:p>
            <a:pPr marL="742950" lvl="2" indent="-231775">
              <a:buClr>
                <a:srgbClr val="009BCC"/>
              </a:buClr>
              <a:buFont typeface="Wingdings" pitchFamily="2" charset="2"/>
              <a:buChar char="ü"/>
            </a:pPr>
            <a:r>
              <a:rPr lang="en-GB" sz="1200" dirty="0">
                <a:latin typeface="Arial" pitchFamily="34" charset="0"/>
                <a:cs typeface="Arial" pitchFamily="34" charset="0"/>
              </a:rPr>
              <a:t>For example, during testing we used cms-content and cms-mobile-content from powertoolsContentCatalog.</a:t>
            </a:r>
            <a:endParaRPr lang="en-US" sz="1200" dirty="0">
              <a:latin typeface="Arial" pitchFamily="34" charset="0"/>
              <a:cs typeface="Arial" pitchFamily="34" charset="0"/>
            </a:endParaRPr>
          </a:p>
          <a:p>
            <a:pPr marL="457200" lvl="2" indent="-231775">
              <a:buClr>
                <a:srgbClr val="009BCC"/>
              </a:buClr>
              <a:buFont typeface="Wingdings" pitchFamily="2" charset="2"/>
              <a:buChar char="Ø"/>
            </a:pPr>
            <a:endParaRPr lang="en-US" dirty="0"/>
          </a:p>
          <a:p>
            <a:pPr marL="457200" lvl="2" indent="-231775">
              <a:buClr>
                <a:srgbClr val="009BCC"/>
              </a:buClr>
              <a:buFont typeface="Wingdings" pitchFamily="2" charset="2"/>
              <a:buChar char="Ø"/>
            </a:pPr>
            <a:r>
              <a:rPr lang="en-GB" sz="1300" dirty="0" smtClean="0">
                <a:latin typeface="Arial" pitchFamily="34" charset="0"/>
                <a:cs typeface="Arial" pitchFamily="34" charset="0"/>
              </a:rPr>
              <a:t>Go </a:t>
            </a:r>
            <a:r>
              <a:rPr lang="en-GB" sz="1300" dirty="0">
                <a:latin typeface="Arial" pitchFamily="34" charset="0"/>
                <a:cs typeface="Arial" pitchFamily="34" charset="0"/>
              </a:rPr>
              <a:t>to hMC-&gt;Catalog-&gt;Catalog Management Tools-&gt;</a:t>
            </a:r>
            <a:r>
              <a:rPr lang="en-GB" sz="1300" dirty="0" smtClean="0">
                <a:latin typeface="Arial" pitchFamily="34" charset="0"/>
                <a:cs typeface="Arial" pitchFamily="34" charset="0"/>
              </a:rPr>
              <a:t>Synchronization</a:t>
            </a:r>
          </a:p>
          <a:p>
            <a:pPr marL="457200" lvl="2" indent="-231775">
              <a:buClr>
                <a:srgbClr val="009BCC"/>
              </a:buClr>
              <a:buFont typeface="Wingdings" pitchFamily="2" charset="2"/>
              <a:buChar char="Ø"/>
            </a:pPr>
            <a:endParaRPr lang="en-US" sz="1300" dirty="0">
              <a:latin typeface="Arial" pitchFamily="34" charset="0"/>
              <a:cs typeface="Arial" pitchFamily="34" charset="0"/>
            </a:endParaRPr>
          </a:p>
          <a:p>
            <a:pPr marL="457200" lvl="2" indent="-231775">
              <a:buClr>
                <a:srgbClr val="009BCC"/>
              </a:buClr>
              <a:buFont typeface="Wingdings" pitchFamily="2" charset="2"/>
              <a:buChar char="Ø"/>
            </a:pPr>
            <a:r>
              <a:rPr lang="en-GB" sz="1300" dirty="0" smtClean="0">
                <a:latin typeface="Arial" pitchFamily="34" charset="0"/>
                <a:cs typeface="Arial" pitchFamily="34" charset="0"/>
              </a:rPr>
              <a:t>Choose </a:t>
            </a:r>
            <a:r>
              <a:rPr lang="en-GB" sz="1300" dirty="0">
                <a:latin typeface="Arial" pitchFamily="34" charset="0"/>
                <a:cs typeface="Arial" pitchFamily="34" charset="0"/>
              </a:rPr>
              <a:t>Source Catalog Version and execute Synchronization</a:t>
            </a:r>
            <a:endParaRPr lang="en-US" sz="1300" dirty="0">
              <a:latin typeface="Arial" pitchFamily="34" charset="0"/>
              <a:cs typeface="Arial" pitchFamily="34" charset="0"/>
            </a:endParaRPr>
          </a:p>
          <a:p>
            <a:endParaRPr lang="en-US" dirty="0"/>
          </a:p>
          <a:p>
            <a:endParaRPr lang="en-US" dirty="0"/>
          </a:p>
        </p:txBody>
      </p:sp>
      <p:sp>
        <p:nvSpPr>
          <p:cNvPr id="4" name="Slide Number Placeholder 3"/>
          <p:cNvSpPr>
            <a:spLocks noGrp="1"/>
          </p:cNvSpPr>
          <p:nvPr>
            <p:ph type="sldNum" sz="quarter" idx="4"/>
          </p:nvPr>
        </p:nvSpPr>
        <p:spPr/>
        <p:txBody>
          <a:bodyPr/>
          <a:lstStyle/>
          <a:p>
            <a:pPr>
              <a:defRPr/>
            </a:pPr>
            <a:fld id="{9D48B0A8-A3BB-4090-A486-05597CC74740}" type="slidenum">
              <a:rPr lang="en-US" noProof="0" smtClean="0"/>
              <a:pPr>
                <a:defRPr/>
              </a:pPr>
              <a:t>64</a:t>
            </a:fld>
            <a:endParaRPr lang="en-US" noProof="0" dirty="0"/>
          </a:p>
        </p:txBody>
      </p:sp>
    </p:spTree>
    <p:extLst>
      <p:ext uri="{BB962C8B-B14F-4D97-AF65-F5344CB8AC3E}">
        <p14:creationId xmlns:p14="http://schemas.microsoft.com/office/powerpoint/2010/main" val="454543359"/>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PayPal Express checkout </a:t>
            </a:r>
            <a:endParaRPr lang="en-US" dirty="0"/>
          </a:p>
        </p:txBody>
      </p:sp>
      <p:sp>
        <p:nvSpPr>
          <p:cNvPr id="3" name="Content Placeholder 2"/>
          <p:cNvSpPr>
            <a:spLocks noGrp="1"/>
          </p:cNvSpPr>
          <p:nvPr>
            <p:ph idx="1"/>
          </p:nvPr>
        </p:nvSpPr>
        <p:spPr/>
        <p:txBody>
          <a:bodyPr/>
          <a:lstStyle/>
          <a:p>
            <a:pPr marL="457200" lvl="2" indent="-231775">
              <a:buClr>
                <a:srgbClr val="009BCC"/>
              </a:buClr>
              <a:buFont typeface="Wingdings" pitchFamily="2" charset="2"/>
              <a:buChar char="Ø"/>
            </a:pPr>
            <a:r>
              <a:rPr lang="en-GB" sz="1300" dirty="0">
                <a:latin typeface="Arial" pitchFamily="34" charset="0"/>
                <a:cs typeface="Arial" pitchFamily="34" charset="0"/>
              </a:rPr>
              <a:t>Add-on offers PayPal Express Checkout (via Braintree) to merchants through the use of the “Check Out with PayPal” shortcut button. The solution is implemented into out-of-the-box B2B (for 5.7 version) hybris accelerators (both cart and mini-cart are affected).</a:t>
            </a:r>
            <a:endParaRPr lang="en-US" sz="1300" dirty="0">
              <a:latin typeface="Arial" pitchFamily="34" charset="0"/>
              <a:cs typeface="Arial" pitchFamily="34" charset="0"/>
            </a:endParaRPr>
          </a:p>
          <a:p>
            <a:endParaRPr lang="en-US" dirty="0"/>
          </a:p>
        </p:txBody>
      </p:sp>
      <p:sp>
        <p:nvSpPr>
          <p:cNvPr id="4" name="Slide Number Placeholder 3"/>
          <p:cNvSpPr>
            <a:spLocks noGrp="1"/>
          </p:cNvSpPr>
          <p:nvPr>
            <p:ph type="sldNum" sz="quarter" idx="4"/>
          </p:nvPr>
        </p:nvSpPr>
        <p:spPr/>
        <p:txBody>
          <a:bodyPr/>
          <a:lstStyle/>
          <a:p>
            <a:pPr>
              <a:defRPr/>
            </a:pPr>
            <a:fld id="{9D48B0A8-A3BB-4090-A486-05597CC74740}" type="slidenum">
              <a:rPr lang="en-US" noProof="0" smtClean="0"/>
              <a:pPr>
                <a:defRPr/>
              </a:pPr>
              <a:t>65</a:t>
            </a:fld>
            <a:endParaRPr lang="en-US" noProof="0" dirty="0"/>
          </a:p>
        </p:txBody>
      </p:sp>
      <p:pic>
        <p:nvPicPr>
          <p:cNvPr id="5" name="Picture 4" descr="C:\Users\Dell\Desktop\XO-w-PP-flow.png"/>
          <p:cNvPicPr/>
          <p:nvPr/>
        </p:nvPicPr>
        <p:blipFill>
          <a:blip r:embed="rId2">
            <a:extLst>
              <a:ext uri="{28A0092B-C50C-407E-A947-70E740481C1C}">
                <a14:useLocalDpi xmlns:a14="http://schemas.microsoft.com/office/drawing/2010/main" val="0"/>
              </a:ext>
            </a:extLst>
          </a:blip>
          <a:srcRect/>
          <a:stretch>
            <a:fillRect/>
          </a:stretch>
        </p:blipFill>
        <p:spPr bwMode="auto">
          <a:xfrm>
            <a:off x="1223628" y="1999449"/>
            <a:ext cx="6696744" cy="3091877"/>
          </a:xfrm>
          <a:prstGeom prst="rect">
            <a:avLst/>
          </a:prstGeom>
          <a:noFill/>
          <a:ln>
            <a:noFill/>
          </a:ln>
        </p:spPr>
      </p:pic>
    </p:spTree>
    <p:extLst>
      <p:ext uri="{BB962C8B-B14F-4D97-AF65-F5344CB8AC3E}">
        <p14:creationId xmlns:p14="http://schemas.microsoft.com/office/powerpoint/2010/main" val="2812142125"/>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marL="457200" lvl="2" indent="-231775">
              <a:buClr>
                <a:srgbClr val="009BCC"/>
              </a:buClr>
              <a:buFont typeface="Wingdings" pitchFamily="2" charset="2"/>
              <a:buChar char="Ø"/>
            </a:pPr>
            <a:r>
              <a:rPr lang="en-US" sz="1300" dirty="0">
                <a:latin typeface="Arial" pitchFamily="34" charset="0"/>
                <a:cs typeface="Arial" pitchFamily="34" charset="0"/>
              </a:rPr>
              <a:t>Express Checkout with PayPal provides the ability to either do single use payments where the customer checkouts each time (PayPal checkout via Braintree); or multiple uses where the customer need only checkout the first time and any future payments are processed out of the Vault (PayPal Vault via Braintree). </a:t>
            </a:r>
            <a:endParaRPr lang="en-US" sz="1300" dirty="0" smtClean="0">
              <a:latin typeface="Arial" pitchFamily="34" charset="0"/>
              <a:cs typeface="Arial" pitchFamily="34" charset="0"/>
            </a:endParaRPr>
          </a:p>
          <a:p>
            <a:pPr marL="225425" lvl="2" indent="0">
              <a:buClr>
                <a:srgbClr val="009BCC"/>
              </a:buClr>
              <a:buNone/>
            </a:pPr>
            <a:endParaRPr lang="en-US" sz="1300" dirty="0">
              <a:latin typeface="Arial" pitchFamily="34" charset="0"/>
              <a:cs typeface="Arial" pitchFamily="34" charset="0"/>
            </a:endParaRPr>
          </a:p>
          <a:p>
            <a:pPr marL="457200" lvl="2" indent="-231775">
              <a:buClr>
                <a:srgbClr val="009BCC"/>
              </a:buClr>
              <a:buFont typeface="Wingdings" pitchFamily="2" charset="2"/>
              <a:buChar char="Ø"/>
            </a:pPr>
            <a:r>
              <a:rPr lang="en-US" sz="1300" dirty="0">
                <a:latin typeface="Arial" pitchFamily="34" charset="0"/>
                <a:cs typeface="Arial" pitchFamily="34" charset="0"/>
              </a:rPr>
              <a:t>Anonymous user (who hasn’t hybris account) has possibility to pay with PayPal Express Checkout without registering in Hybris accelerator. </a:t>
            </a:r>
            <a:endParaRPr lang="en-US" sz="1300" dirty="0" smtClean="0">
              <a:latin typeface="Arial" pitchFamily="34" charset="0"/>
              <a:cs typeface="Arial" pitchFamily="34" charset="0"/>
            </a:endParaRPr>
          </a:p>
          <a:p>
            <a:pPr marL="225425" lvl="2" indent="0">
              <a:buClr>
                <a:srgbClr val="009BCC"/>
              </a:buClr>
              <a:buNone/>
            </a:pPr>
            <a:endParaRPr lang="en-US" sz="1300" dirty="0">
              <a:latin typeface="Arial" pitchFamily="34" charset="0"/>
              <a:cs typeface="Arial" pitchFamily="34" charset="0"/>
            </a:endParaRPr>
          </a:p>
          <a:p>
            <a:pPr marL="457200" lvl="2" indent="-231775">
              <a:buClr>
                <a:srgbClr val="009BCC"/>
              </a:buClr>
              <a:buFont typeface="Wingdings" pitchFamily="2" charset="2"/>
              <a:buChar char="Ø"/>
            </a:pPr>
            <a:r>
              <a:rPr lang="en-US" sz="1300" dirty="0">
                <a:latin typeface="Arial" pitchFamily="34" charset="0"/>
                <a:cs typeface="Arial" pitchFamily="34" charset="0"/>
              </a:rPr>
              <a:t>Assuming that buyer has a PayPal account, he/she can initiate the Express Checkout flow on the shopping cart page or in-mini cart by clicking the Checkout with PayPal button. </a:t>
            </a:r>
          </a:p>
          <a:p>
            <a:pPr marL="457200" lvl="2" indent="-231775">
              <a:buClr>
                <a:srgbClr val="009BCC"/>
              </a:buClr>
              <a:buFont typeface="Wingdings" pitchFamily="2" charset="2"/>
              <a:buChar char="Ø"/>
            </a:pPr>
            <a:endParaRPr lang="en-US" sz="1300" dirty="0">
              <a:latin typeface="Arial" pitchFamily="34" charset="0"/>
              <a:cs typeface="Arial" pitchFamily="34" charset="0"/>
            </a:endParaRPr>
          </a:p>
          <a:p>
            <a:pPr marL="457200" lvl="2" indent="-231775">
              <a:buClr>
                <a:srgbClr val="009BCC"/>
              </a:buClr>
              <a:buFont typeface="Wingdings" pitchFamily="2" charset="2"/>
              <a:buChar char="Ø"/>
            </a:pPr>
            <a:r>
              <a:rPr lang="en-GB" sz="1300" dirty="0">
                <a:latin typeface="Arial" pitchFamily="34" charset="0"/>
                <a:cs typeface="Arial" pitchFamily="34" charset="0"/>
              </a:rPr>
              <a:t>For </a:t>
            </a:r>
            <a:r>
              <a:rPr lang="en-US" sz="1300" dirty="0">
                <a:latin typeface="Arial" pitchFamily="34" charset="0"/>
                <a:cs typeface="Arial" pitchFamily="34" charset="0"/>
              </a:rPr>
              <a:t>Express Checkout with PayPal </a:t>
            </a:r>
            <a:r>
              <a:rPr lang="en-GB" sz="1300" dirty="0">
                <a:latin typeface="Arial" pitchFamily="34" charset="0"/>
                <a:cs typeface="Arial" pitchFamily="34" charset="0"/>
              </a:rPr>
              <a:t>Address page is skipped </a:t>
            </a:r>
            <a:r>
              <a:rPr lang="en-GB" sz="1300" dirty="0" smtClean="0">
                <a:latin typeface="Arial" pitchFamily="34" charset="0"/>
                <a:cs typeface="Arial" pitchFamily="34" charset="0"/>
              </a:rPr>
              <a:t>in </a:t>
            </a:r>
            <a:r>
              <a:rPr lang="en-GB" sz="1300" dirty="0">
                <a:latin typeface="Arial" pitchFamily="34" charset="0"/>
                <a:cs typeface="Arial" pitchFamily="34" charset="0"/>
              </a:rPr>
              <a:t>order to speed up the checkout time. </a:t>
            </a:r>
            <a:r>
              <a:rPr lang="en-GB" sz="1300" dirty="0">
                <a:latin typeface="Arial" pitchFamily="34" charset="0"/>
                <a:cs typeface="Arial" pitchFamily="34" charset="0"/>
              </a:rPr>
              <a:t>Shipping and billing addresses are returned from PayPal account.</a:t>
            </a:r>
            <a:endParaRPr lang="en-US" sz="1300" dirty="0">
              <a:latin typeface="Arial" pitchFamily="34" charset="0"/>
              <a:cs typeface="Arial" pitchFamily="34" charset="0"/>
            </a:endParaRPr>
          </a:p>
        </p:txBody>
      </p:sp>
      <p:sp>
        <p:nvSpPr>
          <p:cNvPr id="4" name="Slide Number Placeholder 3"/>
          <p:cNvSpPr>
            <a:spLocks noGrp="1"/>
          </p:cNvSpPr>
          <p:nvPr>
            <p:ph type="sldNum" sz="quarter" idx="4"/>
          </p:nvPr>
        </p:nvSpPr>
        <p:spPr/>
        <p:txBody>
          <a:bodyPr/>
          <a:lstStyle/>
          <a:p>
            <a:pPr>
              <a:defRPr/>
            </a:pPr>
            <a:fld id="{9D48B0A8-A3BB-4090-A486-05597CC74740}" type="slidenum">
              <a:rPr lang="en-US" noProof="0" smtClean="0"/>
              <a:pPr>
                <a:defRPr/>
              </a:pPr>
              <a:t>66</a:t>
            </a:fld>
            <a:endParaRPr lang="en-US" noProof="0" dirty="0"/>
          </a:p>
        </p:txBody>
      </p:sp>
    </p:spTree>
    <p:extLst>
      <p:ext uri="{BB962C8B-B14F-4D97-AF65-F5344CB8AC3E}">
        <p14:creationId xmlns:p14="http://schemas.microsoft.com/office/powerpoint/2010/main" val="197814177"/>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i="1" dirty="0"/>
              <a:t>PayPal Express Checkout in Mini Cart</a:t>
            </a:r>
            <a:endParaRPr lang="en-US" dirty="0"/>
          </a:p>
        </p:txBody>
      </p:sp>
      <p:sp>
        <p:nvSpPr>
          <p:cNvPr id="4" name="Slide Number Placeholder 3"/>
          <p:cNvSpPr>
            <a:spLocks noGrp="1"/>
          </p:cNvSpPr>
          <p:nvPr>
            <p:ph type="sldNum" sz="quarter" idx="4"/>
          </p:nvPr>
        </p:nvSpPr>
        <p:spPr/>
        <p:txBody>
          <a:bodyPr/>
          <a:lstStyle/>
          <a:p>
            <a:pPr>
              <a:defRPr/>
            </a:pPr>
            <a:fld id="{9D48B0A8-A3BB-4090-A486-05597CC74740}" type="slidenum">
              <a:rPr lang="en-US" noProof="0" smtClean="0"/>
              <a:pPr>
                <a:defRPr/>
              </a:pPr>
              <a:t>67</a:t>
            </a:fld>
            <a:endParaRPr lang="en-US" noProof="0" dirty="0"/>
          </a:p>
        </p:txBody>
      </p:sp>
      <p:pic>
        <p:nvPicPr>
          <p:cNvPr id="5" name="Content Placeholder 4"/>
          <p:cNvPicPr>
            <a:picLocks noGrp="1"/>
          </p:cNvPicPr>
          <p:nvPr>
            <p:ph idx="1"/>
          </p:nvPr>
        </p:nvPicPr>
        <p:blipFill>
          <a:blip r:embed="rId2" cstate="print"/>
          <a:srcRect/>
          <a:stretch>
            <a:fillRect/>
          </a:stretch>
        </p:blipFill>
        <p:spPr bwMode="auto">
          <a:xfrm>
            <a:off x="1286731" y="1020672"/>
            <a:ext cx="6570538" cy="3900488"/>
          </a:xfrm>
          <a:prstGeom prst="rect">
            <a:avLst/>
          </a:prstGeom>
          <a:noFill/>
          <a:ln w="9525">
            <a:noFill/>
            <a:miter lim="800000"/>
            <a:headEnd/>
            <a:tailEnd/>
          </a:ln>
        </p:spPr>
      </p:pic>
    </p:spTree>
    <p:extLst>
      <p:ext uri="{BB962C8B-B14F-4D97-AF65-F5344CB8AC3E}">
        <p14:creationId xmlns:p14="http://schemas.microsoft.com/office/powerpoint/2010/main" val="2848085194"/>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0"/>
            <a:r>
              <a:rPr lang="en-GB" i="1" dirty="0" smtClean="0"/>
              <a:t/>
            </a:r>
            <a:br>
              <a:rPr lang="en-GB" i="1" dirty="0" smtClean="0"/>
            </a:br>
            <a:r>
              <a:rPr lang="en-GB" i="1" dirty="0" smtClean="0"/>
              <a:t>PayPal </a:t>
            </a:r>
            <a:r>
              <a:rPr lang="en-GB" i="1" dirty="0"/>
              <a:t>Express Checkout in Shopping Cart</a:t>
            </a:r>
            <a:r>
              <a:rPr lang="en-US" dirty="0"/>
              <a:t/>
            </a:r>
            <a:br>
              <a:rPr lang="en-US" dirty="0"/>
            </a:br>
            <a:r>
              <a:rPr lang="en-GB" i="1" dirty="0"/>
              <a:t> </a:t>
            </a:r>
            <a:r>
              <a:rPr lang="en-US" dirty="0"/>
              <a:t/>
            </a:r>
            <a:br>
              <a:rPr lang="en-US" dirty="0"/>
            </a:br>
            <a:endParaRPr lang="en-US" dirty="0"/>
          </a:p>
        </p:txBody>
      </p:sp>
      <p:sp>
        <p:nvSpPr>
          <p:cNvPr id="4" name="Slide Number Placeholder 3"/>
          <p:cNvSpPr>
            <a:spLocks noGrp="1"/>
          </p:cNvSpPr>
          <p:nvPr>
            <p:ph type="sldNum" sz="quarter" idx="4"/>
          </p:nvPr>
        </p:nvSpPr>
        <p:spPr/>
        <p:txBody>
          <a:bodyPr/>
          <a:lstStyle/>
          <a:p>
            <a:pPr>
              <a:defRPr/>
            </a:pPr>
            <a:fld id="{9D48B0A8-A3BB-4090-A486-05597CC74740}" type="slidenum">
              <a:rPr lang="en-US" noProof="0" smtClean="0"/>
              <a:pPr>
                <a:defRPr/>
              </a:pPr>
              <a:t>68</a:t>
            </a:fld>
            <a:endParaRPr lang="en-US" noProof="0" dirty="0"/>
          </a:p>
        </p:txBody>
      </p:sp>
      <p:pic>
        <p:nvPicPr>
          <p:cNvPr id="5" name="Content Placeholder 4"/>
          <p:cNvPicPr>
            <a:picLocks noGrp="1"/>
          </p:cNvPicPr>
          <p:nvPr>
            <p:ph idx="1"/>
          </p:nvPr>
        </p:nvPicPr>
        <p:blipFill>
          <a:blip r:embed="rId2" cstate="print"/>
          <a:srcRect/>
          <a:stretch>
            <a:fillRect/>
          </a:stretch>
        </p:blipFill>
        <p:spPr bwMode="auto">
          <a:xfrm>
            <a:off x="1511932" y="1200150"/>
            <a:ext cx="6120135" cy="3900488"/>
          </a:xfrm>
          <a:prstGeom prst="rect">
            <a:avLst/>
          </a:prstGeom>
          <a:noFill/>
          <a:ln w="9525">
            <a:noFill/>
            <a:miter lim="800000"/>
            <a:headEnd/>
            <a:tailEnd/>
          </a:ln>
        </p:spPr>
      </p:pic>
    </p:spTree>
    <p:extLst>
      <p:ext uri="{BB962C8B-B14F-4D97-AF65-F5344CB8AC3E}">
        <p14:creationId xmlns:p14="http://schemas.microsoft.com/office/powerpoint/2010/main" val="3244059810"/>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marL="457200" lvl="2" indent="-231775">
              <a:buClr>
                <a:srgbClr val="009BCC"/>
              </a:buClr>
              <a:buFont typeface="Wingdings" pitchFamily="2" charset="2"/>
              <a:buChar char="Ø"/>
            </a:pPr>
            <a:r>
              <a:rPr lang="en-US" sz="1300" dirty="0">
                <a:latin typeface="Arial" pitchFamily="34" charset="0"/>
                <a:cs typeface="Arial" pitchFamily="34" charset="0"/>
              </a:rPr>
              <a:t>The PayPal Express Checkout Shortcut will appear on the Shopping Cart page of hybris box B2B (for 5.7 version) accelerator and also in mini-cart</a:t>
            </a:r>
            <a:r>
              <a:rPr lang="en-US" sz="1300" dirty="0" smtClean="0">
                <a:latin typeface="Arial" pitchFamily="34" charset="0"/>
                <a:cs typeface="Arial" pitchFamily="34" charset="0"/>
              </a:rPr>
              <a:t>.</a:t>
            </a:r>
          </a:p>
          <a:p>
            <a:pPr marL="225425" lvl="2" indent="0">
              <a:buClr>
                <a:srgbClr val="009BCC"/>
              </a:buClr>
              <a:buNone/>
            </a:pPr>
            <a:endParaRPr lang="en-US" sz="1300" dirty="0">
              <a:latin typeface="Arial" pitchFamily="34" charset="0"/>
              <a:cs typeface="Arial" pitchFamily="34" charset="0"/>
            </a:endParaRPr>
          </a:p>
          <a:p>
            <a:pPr marL="457200" lvl="2" indent="-231775">
              <a:buClr>
                <a:srgbClr val="009BCC"/>
              </a:buClr>
              <a:buFont typeface="Wingdings" pitchFamily="2" charset="2"/>
              <a:buChar char="Ø"/>
            </a:pPr>
            <a:r>
              <a:rPr lang="en-US" sz="1300" dirty="0">
                <a:latin typeface="Arial" pitchFamily="34" charset="0"/>
                <a:cs typeface="Arial" pitchFamily="34" charset="0"/>
              </a:rPr>
              <a:t>Customer can choice between PayPal Vault and Checkout flows by checking or unchecking “Save my funding source” checkbox. </a:t>
            </a:r>
            <a:endParaRPr lang="en-US" sz="1300" dirty="0" smtClean="0">
              <a:latin typeface="Arial" pitchFamily="34" charset="0"/>
              <a:cs typeface="Arial" pitchFamily="34" charset="0"/>
            </a:endParaRPr>
          </a:p>
          <a:p>
            <a:pPr marL="457200" lvl="2" indent="-231775">
              <a:buClr>
                <a:srgbClr val="009BCC"/>
              </a:buClr>
              <a:buFont typeface="Wingdings" pitchFamily="2" charset="2"/>
              <a:buChar char="Ø"/>
            </a:pPr>
            <a:endParaRPr lang="en-US" sz="1300" dirty="0">
              <a:latin typeface="Arial" pitchFamily="34" charset="0"/>
              <a:cs typeface="Arial" pitchFamily="34" charset="0"/>
            </a:endParaRPr>
          </a:p>
          <a:p>
            <a:pPr marL="457200" lvl="2" indent="-231775">
              <a:buClr>
                <a:srgbClr val="009BCC"/>
              </a:buClr>
              <a:buFont typeface="Wingdings" pitchFamily="2" charset="2"/>
              <a:buChar char="Ø"/>
            </a:pPr>
            <a:r>
              <a:rPr lang="en-US" sz="1300" dirty="0" smtClean="0">
                <a:latin typeface="Arial" pitchFamily="34" charset="0"/>
                <a:cs typeface="Arial" pitchFamily="34" charset="0"/>
              </a:rPr>
              <a:t>The </a:t>
            </a:r>
            <a:r>
              <a:rPr lang="en-US" sz="1300" dirty="0">
                <a:latin typeface="Arial" pitchFamily="34" charset="0"/>
                <a:cs typeface="Arial" pitchFamily="34" charset="0"/>
              </a:rPr>
              <a:t>Vault flow (when “Save my funding source” checkbox is checked) will save the payment method for later reference, and Checkout flow (when “Save my funding source” checkbox is unchecked) is for one-time payments when you do not want to save the payment </a:t>
            </a:r>
            <a:r>
              <a:rPr lang="en-US" sz="1300" dirty="0" smtClean="0">
                <a:latin typeface="Arial" pitchFamily="34" charset="0"/>
                <a:cs typeface="Arial" pitchFamily="34" charset="0"/>
              </a:rPr>
              <a:t>method.\</a:t>
            </a:r>
          </a:p>
          <a:p>
            <a:pPr marL="225425" lvl="2" indent="0">
              <a:buClr>
                <a:srgbClr val="009BCC"/>
              </a:buClr>
              <a:buNone/>
            </a:pPr>
            <a:endParaRPr lang="en-US" sz="1300" dirty="0">
              <a:latin typeface="Arial" pitchFamily="34" charset="0"/>
              <a:cs typeface="Arial" pitchFamily="34" charset="0"/>
            </a:endParaRPr>
          </a:p>
          <a:p>
            <a:pPr marL="457200" lvl="2" indent="-231775">
              <a:buClr>
                <a:srgbClr val="009BCC"/>
              </a:buClr>
              <a:buFont typeface="Wingdings" pitchFamily="2" charset="2"/>
              <a:buChar char="Ø"/>
            </a:pPr>
            <a:r>
              <a:rPr lang="en-US" sz="1300" dirty="0">
                <a:latin typeface="Arial" pitchFamily="34" charset="0"/>
                <a:cs typeface="Arial" pitchFamily="34" charset="0"/>
              </a:rPr>
              <a:t>If a customer clicks on PayPal Express Checkout Shortcut, the PayPal Checkout Login popup is rendered</a:t>
            </a:r>
          </a:p>
          <a:p>
            <a:pPr marL="0" indent="0">
              <a:buNone/>
            </a:pPr>
            <a:endParaRPr lang="en-US" dirty="0"/>
          </a:p>
          <a:p>
            <a:endParaRPr lang="en-US" dirty="0"/>
          </a:p>
        </p:txBody>
      </p:sp>
      <p:sp>
        <p:nvSpPr>
          <p:cNvPr id="4" name="Slide Number Placeholder 3"/>
          <p:cNvSpPr>
            <a:spLocks noGrp="1"/>
          </p:cNvSpPr>
          <p:nvPr>
            <p:ph type="sldNum" sz="quarter" idx="4"/>
          </p:nvPr>
        </p:nvSpPr>
        <p:spPr/>
        <p:txBody>
          <a:bodyPr/>
          <a:lstStyle/>
          <a:p>
            <a:pPr>
              <a:defRPr/>
            </a:pPr>
            <a:fld id="{9D48B0A8-A3BB-4090-A486-05597CC74740}" type="slidenum">
              <a:rPr lang="en-US" noProof="0" smtClean="0"/>
              <a:pPr>
                <a:defRPr/>
              </a:pPr>
              <a:t>69</a:t>
            </a:fld>
            <a:endParaRPr lang="en-US" noProof="0" dirty="0"/>
          </a:p>
        </p:txBody>
      </p:sp>
    </p:spTree>
    <p:extLst>
      <p:ext uri="{BB962C8B-B14F-4D97-AF65-F5344CB8AC3E}">
        <p14:creationId xmlns:p14="http://schemas.microsoft.com/office/powerpoint/2010/main" val="135646003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39" y="2281436"/>
            <a:ext cx="9144000" cy="990000"/>
          </a:xfrm>
        </p:spPr>
        <p:txBody>
          <a:bodyPr/>
          <a:lstStyle/>
          <a:p>
            <a:r>
              <a:rPr lang="en-US" sz="4000" dirty="0" smtClean="0"/>
              <a:t>Custom Store Setup</a:t>
            </a:r>
            <a:endParaRPr lang="en-US" sz="4000" dirty="0"/>
          </a:p>
        </p:txBody>
      </p:sp>
      <p:sp>
        <p:nvSpPr>
          <p:cNvPr id="4" name="Slide Number Placeholder 3"/>
          <p:cNvSpPr>
            <a:spLocks noGrp="1"/>
          </p:cNvSpPr>
          <p:nvPr>
            <p:ph type="sldNum" sz="quarter" idx="4"/>
          </p:nvPr>
        </p:nvSpPr>
        <p:spPr/>
        <p:txBody>
          <a:bodyPr/>
          <a:lstStyle/>
          <a:p>
            <a:pPr>
              <a:defRPr/>
            </a:pPr>
            <a:fld id="{9D48B0A8-A3BB-4090-A486-05597CC74740}" type="slidenum">
              <a:rPr lang="en-US" noProof="0" smtClean="0"/>
              <a:pPr>
                <a:defRPr/>
              </a:pPr>
              <a:t>7</a:t>
            </a:fld>
            <a:endParaRPr lang="en-US" noProof="0" dirty="0"/>
          </a:p>
        </p:txBody>
      </p:sp>
    </p:spTree>
    <p:extLst>
      <p:ext uri="{BB962C8B-B14F-4D97-AF65-F5344CB8AC3E}">
        <p14:creationId xmlns:p14="http://schemas.microsoft.com/office/powerpoint/2010/main" val="373344185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i="1" dirty="0"/>
              <a:t>PayPal Checkout Login Popup</a:t>
            </a:r>
            <a:r>
              <a:rPr lang="en-US" dirty="0"/>
              <a:t/>
            </a:r>
            <a:br>
              <a:rPr lang="en-US" dirty="0"/>
            </a:br>
            <a:endParaRPr lang="en-US" dirty="0"/>
          </a:p>
        </p:txBody>
      </p:sp>
      <p:sp>
        <p:nvSpPr>
          <p:cNvPr id="4" name="Slide Number Placeholder 3"/>
          <p:cNvSpPr>
            <a:spLocks noGrp="1"/>
          </p:cNvSpPr>
          <p:nvPr>
            <p:ph type="sldNum" sz="quarter" idx="4"/>
          </p:nvPr>
        </p:nvSpPr>
        <p:spPr/>
        <p:txBody>
          <a:bodyPr/>
          <a:lstStyle/>
          <a:p>
            <a:pPr>
              <a:defRPr/>
            </a:pPr>
            <a:fld id="{9D48B0A8-A3BB-4090-A486-05597CC74740}" type="slidenum">
              <a:rPr lang="en-US" noProof="0" smtClean="0"/>
              <a:pPr>
                <a:defRPr/>
              </a:pPr>
              <a:t>70</a:t>
            </a:fld>
            <a:endParaRPr lang="en-US" noProof="0" dirty="0"/>
          </a:p>
        </p:txBody>
      </p:sp>
      <p:pic>
        <p:nvPicPr>
          <p:cNvPr id="6" name="Content Placeholder 5"/>
          <p:cNvPicPr>
            <a:picLocks noGrp="1"/>
          </p:cNvPicPr>
          <p:nvPr>
            <p:ph idx="1"/>
          </p:nvPr>
        </p:nvPicPr>
        <p:blipFill>
          <a:blip r:embed="rId2" cstate="print"/>
          <a:srcRect/>
          <a:stretch>
            <a:fillRect/>
          </a:stretch>
        </p:blipFill>
        <p:spPr bwMode="auto">
          <a:xfrm>
            <a:off x="2267744" y="625252"/>
            <a:ext cx="4875610" cy="3900488"/>
          </a:xfrm>
          <a:prstGeom prst="rect">
            <a:avLst/>
          </a:prstGeom>
          <a:noFill/>
          <a:ln w="9525">
            <a:noFill/>
            <a:miter lim="800000"/>
            <a:headEnd/>
            <a:tailEnd/>
          </a:ln>
        </p:spPr>
      </p:pic>
      <p:sp>
        <p:nvSpPr>
          <p:cNvPr id="7" name="Rectangle 6"/>
          <p:cNvSpPr/>
          <p:nvPr/>
        </p:nvSpPr>
        <p:spPr>
          <a:xfrm>
            <a:off x="467544" y="4596994"/>
            <a:ext cx="8670917" cy="292388"/>
          </a:xfrm>
          <a:prstGeom prst="rect">
            <a:avLst/>
          </a:prstGeom>
        </p:spPr>
        <p:txBody>
          <a:bodyPr wrap="square">
            <a:spAutoFit/>
          </a:bodyPr>
          <a:lstStyle/>
          <a:p>
            <a:pPr lvl="0"/>
            <a:r>
              <a:rPr lang="en-US" sz="1300" dirty="0">
                <a:latin typeface="Arial" pitchFamily="34" charset="0"/>
                <a:cs typeface="Arial" pitchFamily="34" charset="0"/>
              </a:rPr>
              <a:t>After success PayPal authorization customer will be redirected back to the hybris B2B accelerator review page</a:t>
            </a:r>
          </a:p>
        </p:txBody>
      </p:sp>
    </p:spTree>
    <p:extLst>
      <p:ext uri="{BB962C8B-B14F-4D97-AF65-F5344CB8AC3E}">
        <p14:creationId xmlns:p14="http://schemas.microsoft.com/office/powerpoint/2010/main" val="1609353366"/>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i="1" dirty="0"/>
              <a:t>Final Review page on PayPal Express Checkout</a:t>
            </a:r>
            <a:r>
              <a:rPr lang="en-US" dirty="0"/>
              <a:t/>
            </a:r>
            <a:br>
              <a:rPr lang="en-US" dirty="0"/>
            </a:br>
            <a:endParaRPr lang="en-US" dirty="0"/>
          </a:p>
        </p:txBody>
      </p:sp>
      <p:sp>
        <p:nvSpPr>
          <p:cNvPr id="4" name="Slide Number Placeholder 3"/>
          <p:cNvSpPr>
            <a:spLocks noGrp="1"/>
          </p:cNvSpPr>
          <p:nvPr>
            <p:ph type="sldNum" sz="quarter" idx="4"/>
          </p:nvPr>
        </p:nvSpPr>
        <p:spPr/>
        <p:txBody>
          <a:bodyPr/>
          <a:lstStyle/>
          <a:p>
            <a:pPr>
              <a:defRPr/>
            </a:pPr>
            <a:fld id="{9D48B0A8-A3BB-4090-A486-05597CC74740}" type="slidenum">
              <a:rPr lang="en-US" noProof="0" smtClean="0"/>
              <a:pPr>
                <a:defRPr/>
              </a:pPr>
              <a:t>71</a:t>
            </a:fld>
            <a:endParaRPr lang="en-US" noProof="0" dirty="0"/>
          </a:p>
        </p:txBody>
      </p:sp>
      <p:pic>
        <p:nvPicPr>
          <p:cNvPr id="5" name="Content Placeholder 4"/>
          <p:cNvPicPr>
            <a:picLocks noGrp="1"/>
          </p:cNvPicPr>
          <p:nvPr>
            <p:ph idx="1"/>
          </p:nvPr>
        </p:nvPicPr>
        <p:blipFill>
          <a:blip r:embed="rId2" cstate="print"/>
          <a:srcRect/>
          <a:stretch>
            <a:fillRect/>
          </a:stretch>
        </p:blipFill>
        <p:spPr bwMode="auto">
          <a:xfrm>
            <a:off x="1883108" y="1200150"/>
            <a:ext cx="5377784" cy="3900488"/>
          </a:xfrm>
          <a:prstGeom prst="rect">
            <a:avLst/>
          </a:prstGeom>
          <a:noFill/>
          <a:ln w="9525">
            <a:noFill/>
            <a:miter lim="800000"/>
            <a:headEnd/>
            <a:tailEnd/>
          </a:ln>
        </p:spPr>
      </p:pic>
    </p:spTree>
    <p:extLst>
      <p:ext uri="{BB962C8B-B14F-4D97-AF65-F5344CB8AC3E}">
        <p14:creationId xmlns:p14="http://schemas.microsoft.com/office/powerpoint/2010/main" val="3226597760"/>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i="1" dirty="0"/>
              <a:t>Order Confirmation Page on PayPal Express Checkout</a:t>
            </a:r>
            <a:r>
              <a:rPr lang="en-US" dirty="0"/>
              <a:t/>
            </a:r>
            <a:br>
              <a:rPr lang="en-US" dirty="0"/>
            </a:br>
            <a:endParaRPr lang="en-US" dirty="0"/>
          </a:p>
        </p:txBody>
      </p:sp>
      <p:sp>
        <p:nvSpPr>
          <p:cNvPr id="4" name="Slide Number Placeholder 3"/>
          <p:cNvSpPr>
            <a:spLocks noGrp="1"/>
          </p:cNvSpPr>
          <p:nvPr>
            <p:ph type="sldNum" sz="quarter" idx="4"/>
          </p:nvPr>
        </p:nvSpPr>
        <p:spPr/>
        <p:txBody>
          <a:bodyPr/>
          <a:lstStyle/>
          <a:p>
            <a:pPr>
              <a:defRPr/>
            </a:pPr>
            <a:fld id="{9D48B0A8-A3BB-4090-A486-05597CC74740}" type="slidenum">
              <a:rPr lang="en-US" noProof="0" smtClean="0"/>
              <a:pPr>
                <a:defRPr/>
              </a:pPr>
              <a:t>72</a:t>
            </a:fld>
            <a:endParaRPr lang="en-US" noProof="0" dirty="0"/>
          </a:p>
        </p:txBody>
      </p:sp>
      <p:pic>
        <p:nvPicPr>
          <p:cNvPr id="5" name="Content Placeholder 4"/>
          <p:cNvPicPr>
            <a:picLocks noGrp="1"/>
          </p:cNvPicPr>
          <p:nvPr>
            <p:ph idx="1"/>
          </p:nvPr>
        </p:nvPicPr>
        <p:blipFill>
          <a:blip r:embed="rId2" cstate="print"/>
          <a:srcRect/>
          <a:stretch>
            <a:fillRect/>
          </a:stretch>
        </p:blipFill>
        <p:spPr bwMode="auto">
          <a:xfrm>
            <a:off x="1886825" y="1200150"/>
            <a:ext cx="5370350" cy="3900488"/>
          </a:xfrm>
          <a:prstGeom prst="rect">
            <a:avLst/>
          </a:prstGeom>
          <a:noFill/>
          <a:ln w="9525">
            <a:noFill/>
            <a:miter lim="800000"/>
            <a:headEnd/>
            <a:tailEnd/>
          </a:ln>
        </p:spPr>
      </p:pic>
    </p:spTree>
    <p:extLst>
      <p:ext uri="{BB962C8B-B14F-4D97-AF65-F5344CB8AC3E}">
        <p14:creationId xmlns:p14="http://schemas.microsoft.com/office/powerpoint/2010/main" val="4122113923"/>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
            </a:r>
            <a:br>
              <a:rPr lang="en-GB" dirty="0" smtClean="0"/>
            </a:br>
            <a:r>
              <a:rPr lang="en-GB" dirty="0" smtClean="0"/>
              <a:t>PayPal </a:t>
            </a:r>
            <a:r>
              <a:rPr lang="en-GB" dirty="0"/>
              <a:t>Custom UI checkout along with other payment methods</a:t>
            </a:r>
            <a:endParaRPr lang="en-US" dirty="0"/>
          </a:p>
        </p:txBody>
      </p:sp>
      <p:sp>
        <p:nvSpPr>
          <p:cNvPr id="3" name="Content Placeholder 2"/>
          <p:cNvSpPr>
            <a:spLocks noGrp="1"/>
          </p:cNvSpPr>
          <p:nvPr>
            <p:ph idx="1"/>
          </p:nvPr>
        </p:nvSpPr>
        <p:spPr/>
        <p:txBody>
          <a:bodyPr/>
          <a:lstStyle/>
          <a:p>
            <a:pPr marL="457200" lvl="2" indent="-231775">
              <a:buClr>
                <a:srgbClr val="009BCC"/>
              </a:buClr>
              <a:buFont typeface="Wingdings" pitchFamily="2" charset="2"/>
              <a:buChar char="Ø"/>
            </a:pPr>
            <a:r>
              <a:rPr lang="en-GB" sz="1300" dirty="0">
                <a:latin typeface="Arial" pitchFamily="34" charset="0"/>
                <a:cs typeface="Arial" pitchFamily="34" charset="0"/>
              </a:rPr>
              <a:t>Checkout with PayPal </a:t>
            </a:r>
            <a:r>
              <a:rPr lang="en-US" sz="1300" dirty="0">
                <a:latin typeface="Arial" pitchFamily="34" charset="0"/>
                <a:cs typeface="Arial" pitchFamily="34" charset="0"/>
              </a:rPr>
              <a:t>Custom UI </a:t>
            </a:r>
            <a:r>
              <a:rPr lang="en-GB" sz="1300" dirty="0">
                <a:latin typeface="Arial" pitchFamily="34" charset="0"/>
                <a:cs typeface="Arial" pitchFamily="34" charset="0"/>
              </a:rPr>
              <a:t>is very similar to PayPal Express </a:t>
            </a:r>
            <a:r>
              <a:rPr lang="en-GB" sz="1300" dirty="0">
                <a:latin typeface="Arial" pitchFamily="34" charset="0"/>
                <a:cs typeface="Arial" pitchFamily="34" charset="0"/>
              </a:rPr>
              <a:t>Checkout</a:t>
            </a:r>
            <a:r>
              <a:rPr lang="en-GB" sz="1300" dirty="0" smtClean="0">
                <a:latin typeface="Arial" pitchFamily="34" charset="0"/>
                <a:cs typeface="Arial" pitchFamily="34" charset="0"/>
              </a:rPr>
              <a:t>.</a:t>
            </a:r>
            <a:br>
              <a:rPr lang="en-GB" sz="1300" dirty="0" smtClean="0">
                <a:latin typeface="Arial" pitchFamily="34" charset="0"/>
                <a:cs typeface="Arial" pitchFamily="34" charset="0"/>
              </a:rPr>
            </a:br>
            <a:endParaRPr lang="en-GB" sz="1300" dirty="0">
              <a:latin typeface="Arial" pitchFamily="34" charset="0"/>
              <a:cs typeface="Arial" pitchFamily="34" charset="0"/>
            </a:endParaRPr>
          </a:p>
          <a:p>
            <a:pPr marL="457200" lvl="2" indent="-231775">
              <a:buClr>
                <a:srgbClr val="009BCC"/>
              </a:buClr>
              <a:buFont typeface="Wingdings" pitchFamily="2" charset="2"/>
              <a:buChar char="Ø"/>
            </a:pPr>
            <a:r>
              <a:rPr lang="en-GB" sz="1300" dirty="0">
                <a:latin typeface="Arial" pitchFamily="34" charset="0"/>
                <a:cs typeface="Arial" pitchFamily="34" charset="0"/>
              </a:rPr>
              <a:t>T</a:t>
            </a:r>
            <a:r>
              <a:rPr lang="en-GB" sz="1300" dirty="0">
                <a:latin typeface="Arial" pitchFamily="34" charset="0"/>
                <a:cs typeface="Arial" pitchFamily="34" charset="0"/>
              </a:rPr>
              <a:t>he </a:t>
            </a:r>
            <a:r>
              <a:rPr lang="en-GB" sz="1300" dirty="0">
                <a:latin typeface="Arial" pitchFamily="34" charset="0"/>
                <a:cs typeface="Arial" pitchFamily="34" charset="0"/>
              </a:rPr>
              <a:t>Checkout with PayPal </a:t>
            </a:r>
            <a:r>
              <a:rPr lang="en-US" sz="1300" dirty="0">
                <a:latin typeface="Arial" pitchFamily="34" charset="0"/>
                <a:cs typeface="Arial" pitchFamily="34" charset="0"/>
              </a:rPr>
              <a:t>Custom UI </a:t>
            </a:r>
            <a:r>
              <a:rPr lang="en-GB" sz="1300" dirty="0">
                <a:latin typeface="Arial" pitchFamily="34" charset="0"/>
                <a:cs typeface="Arial" pitchFamily="34" charset="0"/>
              </a:rPr>
              <a:t>integration is listed with other payment methods such as credit cards and the overall order experience is matched to </a:t>
            </a:r>
            <a:r>
              <a:rPr lang="en-GB" sz="1300" dirty="0">
                <a:latin typeface="Arial" pitchFamily="34" charset="0"/>
                <a:cs typeface="Arial" pitchFamily="34" charset="0"/>
              </a:rPr>
              <a:t>what </a:t>
            </a:r>
            <a:r>
              <a:rPr lang="en-GB" sz="1300" dirty="0">
                <a:latin typeface="Arial" pitchFamily="34" charset="0"/>
                <a:cs typeface="Arial" pitchFamily="34" charset="0"/>
              </a:rPr>
              <a:t>a consumer would go through with a credit card</a:t>
            </a:r>
            <a:r>
              <a:rPr lang="en-GB" sz="1300" dirty="0" smtClean="0">
                <a:latin typeface="Arial" pitchFamily="34" charset="0"/>
                <a:cs typeface="Arial" pitchFamily="34" charset="0"/>
              </a:rPr>
              <a:t>.</a:t>
            </a:r>
          </a:p>
          <a:p>
            <a:pPr marL="457200" lvl="2" indent="-231775">
              <a:buClr>
                <a:srgbClr val="009BCC"/>
              </a:buClr>
              <a:buFont typeface="Wingdings" pitchFamily="2" charset="2"/>
              <a:buChar char="Ø"/>
            </a:pPr>
            <a:endParaRPr lang="en-GB" sz="1300" dirty="0">
              <a:latin typeface="Arial" pitchFamily="34" charset="0"/>
              <a:cs typeface="Arial" pitchFamily="34" charset="0"/>
            </a:endParaRPr>
          </a:p>
          <a:p>
            <a:pPr marL="457200" lvl="2" indent="-231775">
              <a:buClr>
                <a:srgbClr val="009BCC"/>
              </a:buClr>
              <a:buFont typeface="Wingdings" pitchFamily="2" charset="2"/>
              <a:buChar char="Ø"/>
            </a:pPr>
            <a:r>
              <a:rPr lang="en-GB" sz="1300" dirty="0">
                <a:latin typeface="Arial" pitchFamily="34" charset="0"/>
                <a:cs typeface="Arial" pitchFamily="34" charset="0"/>
              </a:rPr>
              <a:t>Therefore, if a consumer 'clicks' on the 'PayPal' payment method they are sent to PayPal to enter their credentials and finish checking out</a:t>
            </a:r>
            <a:r>
              <a:rPr lang="en-GB" sz="1300" dirty="0" smtClean="0">
                <a:latin typeface="Arial" pitchFamily="34" charset="0"/>
                <a:cs typeface="Arial" pitchFamily="34" charset="0"/>
              </a:rPr>
              <a:t>.</a:t>
            </a:r>
          </a:p>
          <a:p>
            <a:pPr marL="457200" lvl="2" indent="-231775">
              <a:buClr>
                <a:srgbClr val="009BCC"/>
              </a:buClr>
              <a:buFont typeface="Wingdings" pitchFamily="2" charset="2"/>
              <a:buChar char="Ø"/>
            </a:pPr>
            <a:endParaRPr lang="en-GB" sz="1300" dirty="0">
              <a:latin typeface="Arial" pitchFamily="34" charset="0"/>
              <a:cs typeface="Arial" pitchFamily="34" charset="0"/>
            </a:endParaRPr>
          </a:p>
          <a:p>
            <a:pPr marL="457200" lvl="2" indent="-231775">
              <a:buClr>
                <a:srgbClr val="009BCC"/>
              </a:buClr>
              <a:buFont typeface="Wingdings" pitchFamily="2" charset="2"/>
              <a:buChar char="Ø"/>
            </a:pPr>
            <a:r>
              <a:rPr lang="en-GB" sz="1300" dirty="0">
                <a:latin typeface="Arial" pitchFamily="34" charset="0"/>
                <a:cs typeface="Arial" pitchFamily="34" charset="0"/>
              </a:rPr>
              <a:t>The final 'PayPal' screen would list a 'Pay' button with the consumer returning to the merchant and seeing an order confirmation page</a:t>
            </a:r>
            <a:r>
              <a:rPr lang="en-GB" sz="1300" dirty="0" smtClean="0">
                <a:latin typeface="Arial" pitchFamily="34" charset="0"/>
                <a:cs typeface="Arial" pitchFamily="34" charset="0"/>
              </a:rPr>
              <a:t>.</a:t>
            </a:r>
          </a:p>
          <a:p>
            <a:pPr marL="457200" lvl="2" indent="-231775">
              <a:buClr>
                <a:srgbClr val="009BCC"/>
              </a:buClr>
              <a:buFont typeface="Wingdings" pitchFamily="2" charset="2"/>
              <a:buChar char="Ø"/>
            </a:pPr>
            <a:endParaRPr lang="en-US" sz="1300" dirty="0">
              <a:latin typeface="Arial" pitchFamily="34" charset="0"/>
              <a:cs typeface="Arial" pitchFamily="34" charset="0"/>
            </a:endParaRPr>
          </a:p>
          <a:p>
            <a:pPr marL="457200" lvl="2" indent="-231775">
              <a:buClr>
                <a:srgbClr val="009BCC"/>
              </a:buClr>
              <a:buFont typeface="Wingdings" pitchFamily="2" charset="2"/>
              <a:buChar char="Ø"/>
            </a:pPr>
            <a:r>
              <a:rPr lang="en-GB" sz="1300" dirty="0">
                <a:latin typeface="Arial" pitchFamily="34" charset="0"/>
                <a:cs typeface="Arial" pitchFamily="34" charset="0"/>
              </a:rPr>
              <a:t>Customer </a:t>
            </a:r>
            <a:r>
              <a:rPr lang="en-GB" sz="1300" dirty="0">
                <a:latin typeface="Arial" pitchFamily="34" charset="0"/>
                <a:cs typeface="Arial" pitchFamily="34" charset="0"/>
              </a:rPr>
              <a:t>enters shipping and billing addresses during Checkout process.</a:t>
            </a:r>
            <a:endParaRPr lang="en-US" sz="1300" dirty="0">
              <a:latin typeface="Arial" pitchFamily="34" charset="0"/>
              <a:cs typeface="Arial" pitchFamily="34" charset="0"/>
            </a:endParaRPr>
          </a:p>
          <a:p>
            <a:endParaRPr lang="en-US" dirty="0"/>
          </a:p>
        </p:txBody>
      </p:sp>
      <p:sp>
        <p:nvSpPr>
          <p:cNvPr id="4" name="Slide Number Placeholder 3"/>
          <p:cNvSpPr>
            <a:spLocks noGrp="1"/>
          </p:cNvSpPr>
          <p:nvPr>
            <p:ph type="sldNum" sz="quarter" idx="4"/>
          </p:nvPr>
        </p:nvSpPr>
        <p:spPr/>
        <p:txBody>
          <a:bodyPr/>
          <a:lstStyle/>
          <a:p>
            <a:pPr>
              <a:defRPr/>
            </a:pPr>
            <a:fld id="{9D48B0A8-A3BB-4090-A486-05597CC74740}" type="slidenum">
              <a:rPr lang="en-US" noProof="0" smtClean="0"/>
              <a:pPr>
                <a:defRPr/>
              </a:pPr>
              <a:t>73</a:t>
            </a:fld>
            <a:endParaRPr lang="en-US" noProof="0" dirty="0"/>
          </a:p>
        </p:txBody>
      </p:sp>
    </p:spTree>
    <p:extLst>
      <p:ext uri="{BB962C8B-B14F-4D97-AF65-F5344CB8AC3E}">
        <p14:creationId xmlns:p14="http://schemas.microsoft.com/office/powerpoint/2010/main" val="3484927361"/>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841276"/>
          </a:xfrm>
        </p:spPr>
        <p:txBody>
          <a:bodyPr/>
          <a:lstStyle/>
          <a:p>
            <a:r>
              <a:rPr lang="en-GB" i="1" dirty="0"/>
              <a:t>. </a:t>
            </a:r>
            <a:r>
              <a:rPr lang="en-GB" i="1" dirty="0" smtClean="0"/>
              <a:t/>
            </a:r>
            <a:br>
              <a:rPr lang="en-GB" i="1" dirty="0" smtClean="0"/>
            </a:br>
            <a:r>
              <a:rPr lang="en-GB" i="1" dirty="0"/>
              <a:t/>
            </a:r>
            <a:br>
              <a:rPr lang="en-GB" i="1" dirty="0"/>
            </a:br>
            <a:r>
              <a:rPr lang="en-GB" i="1" dirty="0" smtClean="0"/>
              <a:t>Multi </a:t>
            </a:r>
            <a:r>
              <a:rPr lang="en-GB" i="1" dirty="0"/>
              <a:t>Checkout Page (Payment Details Step) with chosen PayPal option</a:t>
            </a:r>
            <a:r>
              <a:rPr lang="en-US" dirty="0"/>
              <a:t/>
            </a:r>
            <a:br>
              <a:rPr lang="en-US" dirty="0"/>
            </a:br>
            <a:endParaRPr lang="en-US" dirty="0"/>
          </a:p>
        </p:txBody>
      </p:sp>
      <p:sp>
        <p:nvSpPr>
          <p:cNvPr id="4" name="Slide Number Placeholder 3"/>
          <p:cNvSpPr>
            <a:spLocks noGrp="1"/>
          </p:cNvSpPr>
          <p:nvPr>
            <p:ph type="sldNum" sz="quarter" idx="4"/>
          </p:nvPr>
        </p:nvSpPr>
        <p:spPr/>
        <p:txBody>
          <a:bodyPr/>
          <a:lstStyle/>
          <a:p>
            <a:pPr>
              <a:defRPr/>
            </a:pPr>
            <a:fld id="{9D48B0A8-A3BB-4090-A486-05597CC74740}" type="slidenum">
              <a:rPr lang="en-US" noProof="0" smtClean="0"/>
              <a:pPr>
                <a:defRPr/>
              </a:pPr>
              <a:t>74</a:t>
            </a:fld>
            <a:endParaRPr lang="en-US" noProof="0" dirty="0"/>
          </a:p>
        </p:txBody>
      </p:sp>
      <p:pic>
        <p:nvPicPr>
          <p:cNvPr id="5" name="Content Placeholder 4"/>
          <p:cNvPicPr>
            <a:picLocks noGrp="1"/>
          </p:cNvPicPr>
          <p:nvPr>
            <p:ph idx="1"/>
          </p:nvPr>
        </p:nvPicPr>
        <p:blipFill>
          <a:blip r:embed="rId2" cstate="print"/>
          <a:srcRect/>
          <a:stretch>
            <a:fillRect/>
          </a:stretch>
        </p:blipFill>
        <p:spPr bwMode="auto">
          <a:xfrm>
            <a:off x="1403648" y="1201316"/>
            <a:ext cx="6331973" cy="3900488"/>
          </a:xfrm>
          <a:prstGeom prst="rect">
            <a:avLst/>
          </a:prstGeom>
          <a:noFill/>
          <a:ln w="9525">
            <a:noFill/>
            <a:miter lim="800000"/>
            <a:headEnd/>
            <a:tailEnd/>
          </a:ln>
        </p:spPr>
      </p:pic>
    </p:spTree>
    <p:extLst>
      <p:ext uri="{BB962C8B-B14F-4D97-AF65-F5344CB8AC3E}">
        <p14:creationId xmlns:p14="http://schemas.microsoft.com/office/powerpoint/2010/main" val="340367981"/>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i="1" dirty="0"/>
              <a:t>Final Review page on Custom PayPal Checkout</a:t>
            </a:r>
            <a:r>
              <a:rPr lang="en-US" dirty="0"/>
              <a:t/>
            </a:r>
            <a:br>
              <a:rPr lang="en-US" dirty="0"/>
            </a:br>
            <a:endParaRPr lang="en-US" dirty="0"/>
          </a:p>
        </p:txBody>
      </p:sp>
      <p:sp>
        <p:nvSpPr>
          <p:cNvPr id="4" name="Slide Number Placeholder 3"/>
          <p:cNvSpPr>
            <a:spLocks noGrp="1"/>
          </p:cNvSpPr>
          <p:nvPr>
            <p:ph type="sldNum" sz="quarter" idx="4"/>
          </p:nvPr>
        </p:nvSpPr>
        <p:spPr/>
        <p:txBody>
          <a:bodyPr/>
          <a:lstStyle/>
          <a:p>
            <a:pPr>
              <a:defRPr/>
            </a:pPr>
            <a:fld id="{9D48B0A8-A3BB-4090-A486-05597CC74740}" type="slidenum">
              <a:rPr lang="en-US" noProof="0" smtClean="0"/>
              <a:pPr>
                <a:defRPr/>
              </a:pPr>
              <a:t>75</a:t>
            </a:fld>
            <a:endParaRPr lang="en-US" noProof="0" dirty="0"/>
          </a:p>
        </p:txBody>
      </p:sp>
      <p:pic>
        <p:nvPicPr>
          <p:cNvPr id="5" name="Content Placeholder 4"/>
          <p:cNvPicPr>
            <a:picLocks noGrp="1"/>
          </p:cNvPicPr>
          <p:nvPr>
            <p:ph idx="1"/>
          </p:nvPr>
        </p:nvPicPr>
        <p:blipFill>
          <a:blip r:embed="rId2" cstate="print"/>
          <a:srcRect/>
          <a:stretch>
            <a:fillRect/>
          </a:stretch>
        </p:blipFill>
        <p:spPr bwMode="auto">
          <a:xfrm>
            <a:off x="1745847" y="1200150"/>
            <a:ext cx="5652305" cy="3900488"/>
          </a:xfrm>
          <a:prstGeom prst="rect">
            <a:avLst/>
          </a:prstGeom>
          <a:noFill/>
          <a:ln w="9525">
            <a:noFill/>
            <a:miter lim="800000"/>
            <a:headEnd/>
            <a:tailEnd/>
          </a:ln>
        </p:spPr>
      </p:pic>
    </p:spTree>
    <p:extLst>
      <p:ext uri="{BB962C8B-B14F-4D97-AF65-F5344CB8AC3E}">
        <p14:creationId xmlns:p14="http://schemas.microsoft.com/office/powerpoint/2010/main" val="2350867157"/>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i="1" dirty="0"/>
              <a:t>Multi Checkout Page (Payment Details Step) with chosen Credit Card option</a:t>
            </a:r>
            <a:endParaRPr lang="en-US" dirty="0"/>
          </a:p>
        </p:txBody>
      </p:sp>
      <p:sp>
        <p:nvSpPr>
          <p:cNvPr id="4" name="Slide Number Placeholder 3"/>
          <p:cNvSpPr>
            <a:spLocks noGrp="1"/>
          </p:cNvSpPr>
          <p:nvPr>
            <p:ph type="sldNum" sz="quarter" idx="4"/>
          </p:nvPr>
        </p:nvSpPr>
        <p:spPr/>
        <p:txBody>
          <a:bodyPr/>
          <a:lstStyle/>
          <a:p>
            <a:pPr>
              <a:defRPr/>
            </a:pPr>
            <a:fld id="{9D48B0A8-A3BB-4090-A486-05597CC74740}" type="slidenum">
              <a:rPr lang="en-US" noProof="0" smtClean="0"/>
              <a:pPr>
                <a:defRPr/>
              </a:pPr>
              <a:t>76</a:t>
            </a:fld>
            <a:endParaRPr lang="en-US" noProof="0" dirty="0"/>
          </a:p>
        </p:txBody>
      </p:sp>
      <p:pic>
        <p:nvPicPr>
          <p:cNvPr id="5" name="Content Placeholder 4"/>
          <p:cNvPicPr>
            <a:picLocks noGrp="1"/>
          </p:cNvPicPr>
          <p:nvPr>
            <p:ph idx="1"/>
          </p:nvPr>
        </p:nvPicPr>
        <p:blipFill>
          <a:blip r:embed="rId2" cstate="print"/>
          <a:srcRect/>
          <a:stretch>
            <a:fillRect/>
          </a:stretch>
        </p:blipFill>
        <p:spPr bwMode="auto">
          <a:xfrm>
            <a:off x="1086974" y="1200150"/>
            <a:ext cx="6970051" cy="3900488"/>
          </a:xfrm>
          <a:prstGeom prst="rect">
            <a:avLst/>
          </a:prstGeom>
          <a:noFill/>
          <a:ln w="9525">
            <a:noFill/>
            <a:miter lim="800000"/>
            <a:headEnd/>
            <a:tailEnd/>
          </a:ln>
        </p:spPr>
      </p:pic>
    </p:spTree>
    <p:extLst>
      <p:ext uri="{BB962C8B-B14F-4D97-AF65-F5344CB8AC3E}">
        <p14:creationId xmlns:p14="http://schemas.microsoft.com/office/powerpoint/2010/main" val="965980674"/>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i="1" dirty="0"/>
              <a:t>Final Review page on Credit Card Checkout</a:t>
            </a:r>
            <a:r>
              <a:rPr lang="en-US" dirty="0"/>
              <a:t/>
            </a:r>
            <a:br>
              <a:rPr lang="en-US" dirty="0"/>
            </a:br>
            <a:endParaRPr lang="en-US" dirty="0"/>
          </a:p>
        </p:txBody>
      </p:sp>
      <p:sp>
        <p:nvSpPr>
          <p:cNvPr id="4" name="Slide Number Placeholder 3"/>
          <p:cNvSpPr>
            <a:spLocks noGrp="1"/>
          </p:cNvSpPr>
          <p:nvPr>
            <p:ph type="sldNum" sz="quarter" idx="4"/>
          </p:nvPr>
        </p:nvSpPr>
        <p:spPr/>
        <p:txBody>
          <a:bodyPr/>
          <a:lstStyle/>
          <a:p>
            <a:pPr>
              <a:defRPr/>
            </a:pPr>
            <a:fld id="{9D48B0A8-A3BB-4090-A486-05597CC74740}" type="slidenum">
              <a:rPr lang="en-US" noProof="0" smtClean="0"/>
              <a:pPr>
                <a:defRPr/>
              </a:pPr>
              <a:t>77</a:t>
            </a:fld>
            <a:endParaRPr lang="en-US" noProof="0" dirty="0"/>
          </a:p>
        </p:txBody>
      </p:sp>
      <p:pic>
        <p:nvPicPr>
          <p:cNvPr id="5" name="Content Placeholder 4"/>
          <p:cNvPicPr>
            <a:picLocks noGrp="1"/>
          </p:cNvPicPr>
          <p:nvPr>
            <p:ph idx="1"/>
          </p:nvPr>
        </p:nvPicPr>
        <p:blipFill>
          <a:blip r:embed="rId2" cstate="print"/>
          <a:srcRect/>
          <a:stretch>
            <a:fillRect/>
          </a:stretch>
        </p:blipFill>
        <p:spPr bwMode="auto">
          <a:xfrm>
            <a:off x="1971874" y="1200150"/>
            <a:ext cx="5200252" cy="3900488"/>
          </a:xfrm>
          <a:prstGeom prst="rect">
            <a:avLst/>
          </a:prstGeom>
          <a:noFill/>
          <a:ln w="9525">
            <a:noFill/>
            <a:miter lim="800000"/>
            <a:headEnd/>
            <a:tailEnd/>
          </a:ln>
        </p:spPr>
      </p:pic>
    </p:spTree>
    <p:extLst>
      <p:ext uri="{BB962C8B-B14F-4D97-AF65-F5344CB8AC3E}">
        <p14:creationId xmlns:p14="http://schemas.microsoft.com/office/powerpoint/2010/main" val="3102621523"/>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608790" lvl="2" indent="-608790" algn="ctr" defTabSz="779252" rtl="0" fontAlgn="base">
              <a:lnSpc>
                <a:spcPct val="90000"/>
              </a:lnSpc>
              <a:spcBef>
                <a:spcPct val="0"/>
              </a:spcBef>
              <a:spcAft>
                <a:spcPct val="0"/>
              </a:spcAft>
            </a:pPr>
            <a:r>
              <a:rPr lang="en-GB" sz="2600" b="1" i="1" kern="1200" dirty="0" smtClean="0">
                <a:solidFill>
                  <a:schemeClr val="tx2"/>
                </a:solidFill>
                <a:latin typeface="+mj-lt"/>
                <a:ea typeface="+mj-ea"/>
                <a:cs typeface="+mj-cs"/>
              </a:rPr>
              <a:t>Replenishment</a:t>
            </a:r>
            <a:r>
              <a:rPr lang="en-GB" dirty="0" smtClean="0"/>
              <a:t> </a:t>
            </a:r>
            <a:r>
              <a:rPr lang="en-GB" sz="2600" b="1" i="1" kern="1200" dirty="0" smtClean="0">
                <a:solidFill>
                  <a:schemeClr val="tx2"/>
                </a:solidFill>
                <a:latin typeface="+mj-lt"/>
                <a:ea typeface="+mj-ea"/>
                <a:cs typeface="+mj-cs"/>
              </a:rPr>
              <a:t>orders</a:t>
            </a:r>
            <a:r>
              <a:rPr lang="en-US" b="1" dirty="0"/>
              <a:t/>
            </a:r>
            <a:br>
              <a:rPr lang="en-US" b="1" dirty="0"/>
            </a:br>
            <a:endParaRPr lang="en-US" dirty="0"/>
          </a:p>
        </p:txBody>
      </p:sp>
      <p:sp>
        <p:nvSpPr>
          <p:cNvPr id="3" name="Content Placeholder 2"/>
          <p:cNvSpPr>
            <a:spLocks noGrp="1"/>
          </p:cNvSpPr>
          <p:nvPr>
            <p:ph idx="1"/>
          </p:nvPr>
        </p:nvSpPr>
        <p:spPr>
          <a:xfrm>
            <a:off x="24656" y="1201316"/>
            <a:ext cx="9144000" cy="3900000"/>
          </a:xfrm>
        </p:spPr>
        <p:txBody>
          <a:bodyPr/>
          <a:lstStyle/>
          <a:p>
            <a:pPr marL="457200" lvl="2" indent="-231775">
              <a:buClr>
                <a:srgbClr val="009BCC"/>
              </a:buClr>
              <a:buFont typeface="Wingdings" pitchFamily="2" charset="2"/>
              <a:buChar char="Ø"/>
            </a:pPr>
            <a:r>
              <a:rPr lang="en-GB" sz="1300" dirty="0">
                <a:latin typeface="Arial" pitchFamily="34" charset="0"/>
                <a:cs typeface="Arial" pitchFamily="34" charset="0"/>
              </a:rPr>
              <a:t>The plugin provides the ability to pay orders scheduled on a regular basis using Braintree Credit Card payments or PayPal authorization via Braintree.</a:t>
            </a:r>
            <a:endParaRPr lang="en-US" sz="1300" dirty="0">
              <a:latin typeface="Arial" pitchFamily="34" charset="0"/>
              <a:cs typeface="Arial" pitchFamily="34" charset="0"/>
            </a:endParaRPr>
          </a:p>
          <a:p>
            <a:endParaRPr lang="en-US" sz="1300" dirty="0">
              <a:latin typeface="Arial" pitchFamily="34" charset="0"/>
              <a:cs typeface="Arial" pitchFamily="34" charset="0"/>
            </a:endParaRPr>
          </a:p>
        </p:txBody>
      </p:sp>
      <p:sp>
        <p:nvSpPr>
          <p:cNvPr id="4" name="Slide Number Placeholder 3"/>
          <p:cNvSpPr>
            <a:spLocks noGrp="1"/>
          </p:cNvSpPr>
          <p:nvPr>
            <p:ph type="sldNum" sz="quarter" idx="4"/>
          </p:nvPr>
        </p:nvSpPr>
        <p:spPr/>
        <p:txBody>
          <a:bodyPr/>
          <a:lstStyle/>
          <a:p>
            <a:pPr>
              <a:defRPr/>
            </a:pPr>
            <a:fld id="{9D48B0A8-A3BB-4090-A486-05597CC74740}" type="slidenum">
              <a:rPr lang="en-US" noProof="0" smtClean="0"/>
              <a:pPr>
                <a:defRPr/>
              </a:pPr>
              <a:t>78</a:t>
            </a:fld>
            <a:endParaRPr lang="en-US" noProof="0" dirty="0"/>
          </a:p>
        </p:txBody>
      </p:sp>
      <p:pic>
        <p:nvPicPr>
          <p:cNvPr id="5" name="Content Placeholder 4" descr="D:\Users\vvushako\Desktop\Untitled1.png"/>
          <p:cNvPicPr>
            <a:picLocks/>
          </p:cNvPicPr>
          <p:nvPr/>
        </p:nvPicPr>
        <p:blipFill>
          <a:blip r:embed="rId2" cstate="print"/>
          <a:srcRect/>
          <a:stretch>
            <a:fillRect/>
          </a:stretch>
        </p:blipFill>
        <p:spPr bwMode="auto">
          <a:xfrm>
            <a:off x="2134195" y="1707388"/>
            <a:ext cx="4875610" cy="3900488"/>
          </a:xfrm>
          <a:prstGeom prst="rect">
            <a:avLst/>
          </a:prstGeom>
          <a:noFill/>
          <a:ln w="9525">
            <a:noFill/>
            <a:miter lim="800000"/>
            <a:headEnd/>
            <a:tailEnd/>
          </a:ln>
        </p:spPr>
      </p:pic>
    </p:spTree>
    <p:extLst>
      <p:ext uri="{BB962C8B-B14F-4D97-AF65-F5344CB8AC3E}">
        <p14:creationId xmlns:p14="http://schemas.microsoft.com/office/powerpoint/2010/main" val="853225201"/>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i="1" dirty="0"/>
              <a:t>Replenishment Order Confirmation Page</a:t>
            </a:r>
            <a:endParaRPr lang="en-US" dirty="0"/>
          </a:p>
        </p:txBody>
      </p:sp>
      <p:sp>
        <p:nvSpPr>
          <p:cNvPr id="4" name="Slide Number Placeholder 3"/>
          <p:cNvSpPr>
            <a:spLocks noGrp="1"/>
          </p:cNvSpPr>
          <p:nvPr>
            <p:ph type="sldNum" sz="quarter" idx="4"/>
          </p:nvPr>
        </p:nvSpPr>
        <p:spPr/>
        <p:txBody>
          <a:bodyPr/>
          <a:lstStyle/>
          <a:p>
            <a:pPr>
              <a:defRPr/>
            </a:pPr>
            <a:fld id="{9D48B0A8-A3BB-4090-A486-05597CC74740}" type="slidenum">
              <a:rPr lang="en-US" noProof="0" smtClean="0"/>
              <a:pPr>
                <a:defRPr/>
              </a:pPr>
              <a:t>79</a:t>
            </a:fld>
            <a:endParaRPr lang="en-US" noProof="0" dirty="0"/>
          </a:p>
        </p:txBody>
      </p:sp>
      <p:pic>
        <p:nvPicPr>
          <p:cNvPr id="5" name="Content Placeholder 4" descr="D:\Users\vvushako\Desktop\Untitled2.png"/>
          <p:cNvPicPr>
            <a:picLocks noGrp="1"/>
          </p:cNvPicPr>
          <p:nvPr>
            <p:ph idx="1"/>
          </p:nvPr>
        </p:nvPicPr>
        <p:blipFill>
          <a:blip r:embed="rId2" cstate="print"/>
          <a:srcRect/>
          <a:stretch>
            <a:fillRect/>
          </a:stretch>
        </p:blipFill>
        <p:spPr bwMode="auto">
          <a:xfrm>
            <a:off x="2134195" y="1200150"/>
            <a:ext cx="4875610" cy="3900488"/>
          </a:xfrm>
          <a:prstGeom prst="rect">
            <a:avLst/>
          </a:prstGeom>
          <a:noFill/>
          <a:ln w="9525">
            <a:noFill/>
            <a:miter lim="800000"/>
            <a:headEnd/>
            <a:tailEnd/>
          </a:ln>
        </p:spPr>
      </p:pic>
    </p:spTree>
    <p:extLst>
      <p:ext uri="{BB962C8B-B14F-4D97-AF65-F5344CB8AC3E}">
        <p14:creationId xmlns:p14="http://schemas.microsoft.com/office/powerpoint/2010/main" val="382977927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0" y="0"/>
            <a:ext cx="9144000" cy="990000"/>
          </a:xfrm>
        </p:spPr>
        <p:txBody>
          <a:bodyPr/>
          <a:lstStyle/>
          <a:p>
            <a:pPr lvl="0"/>
            <a:r>
              <a:rPr lang="en-US" dirty="0" smtClean="0">
                <a:latin typeface="Cambria Math" pitchFamily="18" charset="0"/>
                <a:ea typeface="Cambria Math" pitchFamily="18" charset="0"/>
              </a:rPr>
              <a:t>Implementation Approach </a:t>
            </a:r>
            <a:endParaRPr lang="sv-SE" dirty="0">
              <a:latin typeface="Cambria Math" pitchFamily="18" charset="0"/>
              <a:ea typeface="Cambria Math" pitchFamily="18" charset="0"/>
            </a:endParaRPr>
          </a:p>
        </p:txBody>
      </p:sp>
      <p:sp>
        <p:nvSpPr>
          <p:cNvPr id="7" name="Content Placeholder 2"/>
          <p:cNvSpPr txBox="1">
            <a:spLocks/>
          </p:cNvSpPr>
          <p:nvPr/>
        </p:nvSpPr>
        <p:spPr>
          <a:xfrm>
            <a:off x="179512" y="985292"/>
            <a:ext cx="8640960" cy="4104456"/>
          </a:xfrm>
          <a:prstGeom prst="rect">
            <a:avLst/>
          </a:prstGeom>
          <a:noFill/>
          <a:ln w="9525">
            <a:noFill/>
            <a:miter lim="800000"/>
            <a:headEnd/>
            <a:tailEnd/>
          </a:ln>
        </p:spPr>
        <p:txBody>
          <a:bodyPr vert="horz" wrap="square" lIns="245434" tIns="30679" rIns="61358" bIns="30679" numCol="1" anchor="t" anchorCtr="0" compatLnSpc="1">
            <a:prstTxWarp prst="textNoShape">
              <a:avLst/>
            </a:prstTxWarp>
          </a:bodyPr>
          <a:lstStyle/>
          <a:p>
            <a:pPr marL="232693" marR="0" lvl="0" indent="-232693" algn="l" defTabSz="608790" rtl="0" eaLnBrk="1" fontAlgn="base" latinLnBrk="0" hangingPunct="1">
              <a:lnSpc>
                <a:spcPct val="100000"/>
              </a:lnSpc>
              <a:spcBef>
                <a:spcPct val="20000"/>
              </a:spcBef>
              <a:spcAft>
                <a:spcPct val="0"/>
              </a:spcAft>
              <a:buClr>
                <a:schemeClr val="tx2"/>
              </a:buClr>
              <a:buSzTx/>
              <a:buFont typeface="Wingdings" pitchFamily="2" charset="2"/>
              <a:buNone/>
              <a:tabLst/>
              <a:defRPr/>
            </a:pPr>
            <a:endParaRPr kumimoji="0" lang="sv-SE" sz="2000" b="0" i="0" u="none" strike="noStrike" kern="1200" cap="none" spc="0" normalizeH="0" baseline="0" noProof="0" dirty="0" smtClean="0">
              <a:ln>
                <a:noFill/>
              </a:ln>
              <a:solidFill>
                <a:schemeClr val="tx1"/>
              </a:solidFill>
              <a:effectLst/>
              <a:uLnTx/>
              <a:uFillTx/>
              <a:ea typeface="+mn-ea"/>
              <a:cs typeface="+mn-cs"/>
            </a:endParaRPr>
          </a:p>
          <a:p>
            <a:pPr marL="232693" indent="-232693" defTabSz="608790" fontAlgn="base">
              <a:spcBef>
                <a:spcPct val="20000"/>
              </a:spcBef>
              <a:spcAft>
                <a:spcPct val="0"/>
              </a:spcAft>
              <a:buClr>
                <a:schemeClr val="tx2"/>
              </a:buClr>
              <a:buFont typeface="Wingdings" pitchFamily="2" charset="2"/>
              <a:buChar char="q"/>
            </a:pPr>
            <a:r>
              <a:rPr lang="en-US" sz="1600" dirty="0" smtClean="0">
                <a:cs typeface="Calibri" pitchFamily="34" charset="0"/>
              </a:rPr>
              <a:t>Overview</a:t>
            </a:r>
          </a:p>
          <a:p>
            <a:pPr marL="232693" indent="-232693" defTabSz="608790" fontAlgn="base">
              <a:spcBef>
                <a:spcPct val="20000"/>
              </a:spcBef>
              <a:spcAft>
                <a:spcPct val="0"/>
              </a:spcAft>
              <a:buClr>
                <a:schemeClr val="tx2"/>
              </a:buClr>
            </a:pPr>
            <a:endParaRPr lang="en-US" sz="1600" dirty="0" smtClean="0">
              <a:cs typeface="Calibri" pitchFamily="34" charset="0"/>
            </a:endParaRPr>
          </a:p>
          <a:p>
            <a:pPr marL="460375" lvl="0" indent="-231775" defTabSz="608790" fontAlgn="base">
              <a:spcBef>
                <a:spcPct val="20000"/>
              </a:spcBef>
              <a:spcAft>
                <a:spcPct val="0"/>
              </a:spcAft>
              <a:buClr>
                <a:schemeClr val="tx2"/>
              </a:buClr>
              <a:buFont typeface="Wingdings" pitchFamily="2" charset="2"/>
              <a:buChar char="Ø"/>
            </a:pPr>
            <a:r>
              <a:rPr lang="en-US" sz="1100" dirty="0" smtClean="0"/>
              <a:t>Download hybris Commerce Suite 5.7.0.5 from </a:t>
            </a:r>
            <a:r>
              <a:rPr lang="en-US" sz="1100" u="sng" dirty="0" smtClean="0">
                <a:hlinkClick r:id="rId2"/>
              </a:rPr>
              <a:t>https://wiki.hybris.com/display/downloads/Download</a:t>
            </a:r>
            <a:endParaRPr lang="en-US" sz="1100" u="sng" dirty="0" smtClean="0"/>
          </a:p>
          <a:p>
            <a:pPr marL="460375" lvl="0" indent="-231775" defTabSz="608790" fontAlgn="base">
              <a:spcBef>
                <a:spcPct val="20000"/>
              </a:spcBef>
              <a:spcAft>
                <a:spcPct val="0"/>
              </a:spcAft>
              <a:buClr>
                <a:schemeClr val="tx2"/>
              </a:buClr>
              <a:buFont typeface="Wingdings" pitchFamily="2" charset="2"/>
              <a:buChar char="Ø"/>
            </a:pPr>
            <a:endParaRPr lang="en-US" sz="1100" u="sng" dirty="0" smtClean="0"/>
          </a:p>
          <a:p>
            <a:pPr marL="460375" lvl="0" indent="-231775" defTabSz="608790" fontAlgn="base">
              <a:spcBef>
                <a:spcPct val="20000"/>
              </a:spcBef>
              <a:spcAft>
                <a:spcPct val="0"/>
              </a:spcAft>
              <a:buClr>
                <a:schemeClr val="tx2"/>
              </a:buClr>
              <a:buFont typeface="Wingdings" pitchFamily="2" charset="2"/>
              <a:buChar char="Ø"/>
            </a:pPr>
            <a:r>
              <a:rPr lang="en-US" sz="1100" dirty="0" smtClean="0"/>
              <a:t>Change to the </a:t>
            </a:r>
            <a:r>
              <a:rPr lang="en-US" sz="1100" b="1" dirty="0" smtClean="0"/>
              <a:t>hybris/installer</a:t>
            </a:r>
            <a:r>
              <a:rPr lang="en-US" sz="1100" dirty="0" smtClean="0"/>
              <a:t> directory</a:t>
            </a:r>
          </a:p>
          <a:p>
            <a:pPr marL="460375" lvl="0" indent="-231775" defTabSz="608790" fontAlgn="base">
              <a:spcBef>
                <a:spcPct val="20000"/>
              </a:spcBef>
              <a:spcAft>
                <a:spcPct val="0"/>
              </a:spcAft>
              <a:buClr>
                <a:schemeClr val="tx2"/>
              </a:buClr>
            </a:pPr>
            <a:endParaRPr lang="en-US" sz="1400" dirty="0" smtClean="0">
              <a:cs typeface="Calibri" pitchFamily="34" charset="0"/>
            </a:endParaRPr>
          </a:p>
          <a:p>
            <a:pPr marL="460375" lvl="1" indent="-231775" defTabSz="608790" fontAlgn="base">
              <a:spcBef>
                <a:spcPct val="20000"/>
              </a:spcBef>
              <a:spcAft>
                <a:spcPct val="0"/>
              </a:spcAft>
              <a:buClr>
                <a:schemeClr val="tx2"/>
              </a:buClr>
              <a:buFont typeface="Wingdings" pitchFamily="2" charset="2"/>
              <a:buChar char="Ø"/>
            </a:pPr>
            <a:r>
              <a:rPr lang="en-US" sz="1100" dirty="0" smtClean="0"/>
              <a:t>Setup Hybris 5.7 environment.</a:t>
            </a:r>
          </a:p>
          <a:p>
            <a:pPr marL="850001" lvl="1" indent="-231775" defTabSz="608790" fontAlgn="base">
              <a:spcBef>
                <a:spcPct val="20000"/>
              </a:spcBef>
              <a:spcAft>
                <a:spcPct val="0"/>
              </a:spcAft>
              <a:buClr>
                <a:schemeClr val="tx2"/>
              </a:buClr>
              <a:buFont typeface="Wingdings" pitchFamily="2" charset="2"/>
              <a:buChar char="ü"/>
            </a:pPr>
            <a:r>
              <a:rPr lang="en-US" sz="1100" dirty="0" smtClean="0">
                <a:cs typeface="Calibri" pitchFamily="34" charset="0"/>
              </a:rPr>
              <a:t>Extract zip file.</a:t>
            </a:r>
            <a:br>
              <a:rPr lang="en-US" sz="1100" dirty="0" smtClean="0">
                <a:cs typeface="Calibri" pitchFamily="34" charset="0"/>
              </a:rPr>
            </a:br>
            <a:endParaRPr lang="en-US" sz="1400" dirty="0" smtClean="0">
              <a:cs typeface="Calibri" pitchFamily="34" charset="0"/>
            </a:endParaRPr>
          </a:p>
          <a:p>
            <a:pPr marL="460375" lvl="0" indent="-231775" defTabSz="608790" fontAlgn="base">
              <a:spcBef>
                <a:spcPct val="20000"/>
              </a:spcBef>
              <a:spcAft>
                <a:spcPct val="0"/>
              </a:spcAft>
              <a:buClr>
                <a:schemeClr val="tx2"/>
              </a:buClr>
              <a:buFont typeface="Wingdings" pitchFamily="2" charset="2"/>
              <a:buChar char="Ø"/>
            </a:pPr>
            <a:r>
              <a:rPr lang="en-US" sz="1100" dirty="0" smtClean="0"/>
              <a:t>Run </a:t>
            </a:r>
            <a:r>
              <a:rPr lang="en-US" sz="1100" b="1" dirty="0" smtClean="0"/>
              <a:t>install.bat-r b2b_acc_plus </a:t>
            </a:r>
            <a:r>
              <a:rPr lang="en-US" sz="1100" dirty="0" smtClean="0"/>
              <a:t>from </a:t>
            </a:r>
            <a:r>
              <a:rPr lang="en-US" sz="1100" i="1" dirty="0" smtClean="0"/>
              <a:t>{HYBRIS_HOME}</a:t>
            </a:r>
            <a:r>
              <a:rPr lang="en-US" sz="1100" dirty="0" smtClean="0"/>
              <a:t>/installer directory </a:t>
            </a:r>
          </a:p>
          <a:p>
            <a:pPr marL="460375" lvl="0" indent="-231775" defTabSz="608790" fontAlgn="base">
              <a:spcBef>
                <a:spcPct val="20000"/>
              </a:spcBef>
              <a:spcAft>
                <a:spcPct val="0"/>
              </a:spcAft>
              <a:buClr>
                <a:schemeClr val="tx2"/>
              </a:buClr>
            </a:pPr>
            <a:endParaRPr lang="en-US" sz="1100" b="1" dirty="0" smtClean="0"/>
          </a:p>
          <a:p>
            <a:pPr marL="460375" indent="-231775" defTabSz="608790" fontAlgn="base">
              <a:spcBef>
                <a:spcPct val="20000"/>
              </a:spcBef>
              <a:spcAft>
                <a:spcPct val="0"/>
              </a:spcAft>
              <a:buClr>
                <a:schemeClr val="tx2"/>
              </a:buClr>
              <a:buFont typeface="Wingdings" pitchFamily="2" charset="2"/>
              <a:buChar char="Ø"/>
            </a:pPr>
            <a:r>
              <a:rPr lang="en-US" sz="1100" dirty="0" smtClean="0"/>
              <a:t>Run </a:t>
            </a:r>
            <a:r>
              <a:rPr lang="en-US" sz="1100" b="1" dirty="0" smtClean="0"/>
              <a:t>setantenv.bat </a:t>
            </a:r>
            <a:endParaRPr lang="en-US" sz="1100" dirty="0" smtClean="0"/>
          </a:p>
          <a:p>
            <a:pPr marL="460375" indent="-231775" defTabSz="608790" fontAlgn="base">
              <a:spcBef>
                <a:spcPct val="20000"/>
              </a:spcBef>
              <a:spcAft>
                <a:spcPct val="0"/>
              </a:spcAft>
              <a:buClr>
                <a:schemeClr val="tx2"/>
              </a:buClr>
            </a:pPr>
            <a:endParaRPr lang="en-US" sz="1100" u="sng" dirty="0" smtClean="0"/>
          </a:p>
          <a:p>
            <a:pPr marL="232693" indent="-232693" defTabSz="608790" fontAlgn="base">
              <a:spcBef>
                <a:spcPct val="20000"/>
              </a:spcBef>
              <a:spcAft>
                <a:spcPct val="0"/>
              </a:spcAft>
              <a:buClr>
                <a:schemeClr val="tx2"/>
              </a:buClr>
            </a:pPr>
            <a:endParaRPr lang="en-US" sz="1600" dirty="0" smtClean="0">
              <a:latin typeface="Calibri" pitchFamily="34" charset="0"/>
              <a:cs typeface="Calibri" pitchFamily="34" charset="0"/>
            </a:endParaRPr>
          </a:p>
          <a:p>
            <a:pPr marL="232693" lvl="0" indent="-232693" defTabSz="608790" fontAlgn="base">
              <a:spcBef>
                <a:spcPct val="20000"/>
              </a:spcBef>
              <a:spcAft>
                <a:spcPct val="0"/>
              </a:spcAft>
              <a:buClr>
                <a:schemeClr val="tx2"/>
              </a:buClr>
            </a:pPr>
            <a:endParaRPr lang="en-US" sz="1000" b="1" dirty="0" smtClean="0">
              <a:latin typeface="Calibri" pitchFamily="34" charset="0"/>
              <a:cs typeface="Calibri" pitchFamily="34" charset="0"/>
            </a:endParaRPr>
          </a:p>
          <a:p>
            <a:pPr marL="460375" lvl="0" indent="-231775" defTabSz="608790" fontAlgn="base">
              <a:spcBef>
                <a:spcPct val="20000"/>
              </a:spcBef>
              <a:spcAft>
                <a:spcPct val="0"/>
              </a:spcAft>
              <a:buClr>
                <a:schemeClr val="tx2"/>
              </a:buClr>
              <a:buFont typeface="Wingdings" pitchFamily="2" charset="2"/>
              <a:buChar char="ü"/>
            </a:pPr>
            <a:endParaRPr kumimoji="0" lang="sv-SE" sz="1600" b="0" i="0" u="none" strike="noStrike" kern="1200" cap="none" spc="0" normalizeH="0" baseline="0" noProof="0" dirty="0" smtClean="0">
              <a:ln>
                <a:noFill/>
              </a:ln>
              <a:solidFill>
                <a:schemeClr val="tx1"/>
              </a:solidFill>
              <a:effectLst/>
              <a:uLnTx/>
              <a:uFillTx/>
              <a:latin typeface="Calibri" pitchFamily="34" charset="0"/>
              <a:cs typeface="Calibri" pitchFamily="34" charset="0"/>
            </a:endParaRPr>
          </a:p>
        </p:txBody>
      </p:sp>
      <p:sp>
        <p:nvSpPr>
          <p:cNvPr id="4" name="Slide Number Placeholder 3"/>
          <p:cNvSpPr>
            <a:spLocks noGrp="1"/>
          </p:cNvSpPr>
          <p:nvPr>
            <p:ph type="sldNum" sz="quarter" idx="4"/>
          </p:nvPr>
        </p:nvSpPr>
        <p:spPr>
          <a:xfrm>
            <a:off x="8767699" y="5331197"/>
            <a:ext cx="153329" cy="184731"/>
          </a:xfrm>
        </p:spPr>
        <p:txBody>
          <a:bodyPr/>
          <a:lstStyle/>
          <a:p>
            <a:pPr>
              <a:defRPr/>
            </a:pPr>
            <a:fld id="{9D48B0A8-A3BB-4090-A486-05597CC74740}" type="slidenum">
              <a:rPr lang="en-US" sz="1400" noProof="0" smtClean="0">
                <a:latin typeface="Calibri" pitchFamily="34" charset="0"/>
                <a:cs typeface="Calibri" pitchFamily="34" charset="0"/>
              </a:rPr>
              <a:pPr>
                <a:defRPr/>
              </a:pPr>
              <a:t>8</a:t>
            </a:fld>
            <a:endParaRPr lang="en-US" sz="1400" noProof="0" dirty="0">
              <a:latin typeface="Calibri" pitchFamily="34" charset="0"/>
              <a:cs typeface="Calibri" pitchFamily="34" charset="0"/>
            </a:endParaRPr>
          </a:p>
        </p:txBody>
      </p:sp>
    </p:spTree>
  </p:cSld>
  <p:clrMapOvr>
    <a:masterClrMapping/>
  </p:clrMapOvr>
  <p:transition spd="med">
    <p:wipe dir="r"/>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608790" lvl="2" indent="-608790" algn="ctr" defTabSz="779252" rtl="0" fontAlgn="base">
              <a:lnSpc>
                <a:spcPct val="90000"/>
              </a:lnSpc>
              <a:spcBef>
                <a:spcPct val="0"/>
              </a:spcBef>
              <a:spcAft>
                <a:spcPct val="0"/>
              </a:spcAft>
            </a:pPr>
            <a:r>
              <a:rPr lang="en-GB" dirty="0"/>
              <a:t>Back-office operations with Braintree Payments</a:t>
            </a:r>
            <a:r>
              <a:rPr lang="en-US" b="1" dirty="0"/>
              <a:t/>
            </a:r>
            <a:br>
              <a:rPr lang="en-US" b="1" dirty="0"/>
            </a:br>
            <a:endParaRPr lang="en-US" dirty="0"/>
          </a:p>
        </p:txBody>
      </p:sp>
      <p:sp>
        <p:nvSpPr>
          <p:cNvPr id="3" name="Content Placeholder 2"/>
          <p:cNvSpPr>
            <a:spLocks noGrp="1"/>
          </p:cNvSpPr>
          <p:nvPr>
            <p:ph idx="1"/>
          </p:nvPr>
        </p:nvSpPr>
        <p:spPr/>
        <p:txBody>
          <a:bodyPr/>
          <a:lstStyle/>
          <a:p>
            <a:pPr marL="519113" indent="-293688">
              <a:buFont typeface="Wingdings" panose="05000000000000000000" pitchFamily="2" charset="2"/>
              <a:buChar char="Ø"/>
            </a:pPr>
            <a:r>
              <a:rPr lang="en-GB" sz="1300" dirty="0">
                <a:latin typeface="Arial" pitchFamily="34" charset="0"/>
                <a:cs typeface="Arial" pitchFamily="34" charset="0"/>
              </a:rPr>
              <a:t>Braintreecscockpit extension extends cscockpit by adding Braintree payment functionality. </a:t>
            </a:r>
            <a:endParaRPr lang="en-US" sz="1300" dirty="0">
              <a:latin typeface="Arial" pitchFamily="34" charset="0"/>
              <a:cs typeface="Arial" pitchFamily="34" charset="0"/>
            </a:endParaRPr>
          </a:p>
          <a:p>
            <a:endParaRPr lang="en-US" dirty="0"/>
          </a:p>
        </p:txBody>
      </p:sp>
      <p:sp>
        <p:nvSpPr>
          <p:cNvPr id="4" name="Slide Number Placeholder 3"/>
          <p:cNvSpPr>
            <a:spLocks noGrp="1"/>
          </p:cNvSpPr>
          <p:nvPr>
            <p:ph type="sldNum" sz="quarter" idx="4"/>
          </p:nvPr>
        </p:nvSpPr>
        <p:spPr/>
        <p:txBody>
          <a:bodyPr/>
          <a:lstStyle/>
          <a:p>
            <a:pPr>
              <a:defRPr/>
            </a:pPr>
            <a:fld id="{9D48B0A8-A3BB-4090-A486-05597CC74740}" type="slidenum">
              <a:rPr lang="en-US" noProof="0" smtClean="0"/>
              <a:pPr>
                <a:defRPr/>
              </a:pPr>
              <a:t>80</a:t>
            </a:fld>
            <a:endParaRPr lang="en-US" noProof="0" dirty="0"/>
          </a:p>
        </p:txBody>
      </p:sp>
      <p:pic>
        <p:nvPicPr>
          <p:cNvPr id="5" name="Picture 4" descr="C:\Users\Oleg_Bovt\Desktop\Screenshot_7.p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68450" y="1633364"/>
            <a:ext cx="6007100" cy="3371215"/>
          </a:xfrm>
          <a:prstGeom prst="rect">
            <a:avLst/>
          </a:prstGeom>
          <a:noFill/>
          <a:ln>
            <a:solidFill>
              <a:srgbClr val="0070C0"/>
            </a:solidFill>
          </a:ln>
        </p:spPr>
      </p:pic>
    </p:spTree>
    <p:extLst>
      <p:ext uri="{BB962C8B-B14F-4D97-AF65-F5344CB8AC3E}">
        <p14:creationId xmlns:p14="http://schemas.microsoft.com/office/powerpoint/2010/main" val="2927200143"/>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2" eaLnBrk="0"/>
            <a:r>
              <a:rPr lang="en-GB" dirty="0"/>
              <a:t>Find Braintree Transaction Section</a:t>
            </a:r>
            <a:r>
              <a:rPr lang="en-US" b="1" dirty="0"/>
              <a:t/>
            </a:r>
            <a:br>
              <a:rPr lang="en-US" b="1" dirty="0"/>
            </a:br>
            <a:r>
              <a:rPr lang="en-GB" sz="1200" b="1" dirty="0"/>
              <a:t> </a:t>
            </a:r>
            <a:r>
              <a:rPr lang="en-US" sz="1600" dirty="0"/>
              <a:t/>
            </a:r>
            <a:br>
              <a:rPr lang="en-US" sz="1600" dirty="0"/>
            </a:br>
            <a:endParaRPr lang="en-US" dirty="0"/>
          </a:p>
        </p:txBody>
      </p:sp>
      <p:sp>
        <p:nvSpPr>
          <p:cNvPr id="3" name="Content Placeholder 2"/>
          <p:cNvSpPr>
            <a:spLocks noGrp="1"/>
          </p:cNvSpPr>
          <p:nvPr>
            <p:ph idx="1"/>
          </p:nvPr>
        </p:nvSpPr>
        <p:spPr/>
        <p:txBody>
          <a:bodyPr/>
          <a:lstStyle/>
          <a:p>
            <a:pPr marL="576263" indent="-236538">
              <a:buFont typeface="Wingdings" panose="05000000000000000000" pitchFamily="2" charset="2"/>
              <a:buChar char="Ø"/>
            </a:pPr>
            <a:r>
              <a:rPr lang="en-GB" sz="1300" dirty="0">
                <a:latin typeface="Arial" pitchFamily="34" charset="0"/>
                <a:cs typeface="Arial" pitchFamily="34" charset="0"/>
              </a:rPr>
              <a:t>The plugin provides the ability to search for a set of transactions based on specific </a:t>
            </a:r>
            <a:r>
              <a:rPr lang="en-GB" sz="1300" dirty="0" smtClean="0">
                <a:latin typeface="Arial" pitchFamily="34" charset="0"/>
                <a:cs typeface="Arial" pitchFamily="34" charset="0"/>
              </a:rPr>
              <a:t>filters.</a:t>
            </a:r>
            <a:endParaRPr lang="en-GB" sz="1300" dirty="0">
              <a:latin typeface="Arial" pitchFamily="34" charset="0"/>
              <a:cs typeface="Arial" pitchFamily="34" charset="0"/>
            </a:endParaRPr>
          </a:p>
          <a:p>
            <a:endParaRPr lang="en-GB" dirty="0"/>
          </a:p>
          <a:p>
            <a:endParaRPr lang="en-GB" dirty="0" smtClean="0"/>
          </a:p>
          <a:p>
            <a:endParaRPr lang="en-GB" dirty="0"/>
          </a:p>
          <a:p>
            <a:endParaRPr lang="en-GB" dirty="0" smtClean="0"/>
          </a:p>
          <a:p>
            <a:endParaRPr lang="en-GB" dirty="0"/>
          </a:p>
          <a:p>
            <a:endParaRPr lang="en-GB" dirty="0" smtClean="0"/>
          </a:p>
          <a:p>
            <a:pPr marL="0" indent="0">
              <a:buNone/>
            </a:pPr>
            <a:r>
              <a:rPr lang="en-GB" i="1" dirty="0" smtClean="0"/>
              <a:t/>
            </a:r>
            <a:br>
              <a:rPr lang="en-GB" i="1" dirty="0" smtClean="0"/>
            </a:br>
            <a:r>
              <a:rPr lang="en-GB" i="1" dirty="0" smtClean="0"/>
              <a:t>				</a:t>
            </a:r>
            <a:r>
              <a:rPr lang="en-GB" sz="1400" i="1" dirty="0" smtClean="0"/>
              <a:t>Search </a:t>
            </a:r>
            <a:r>
              <a:rPr lang="en-GB" sz="1400" i="1" dirty="0"/>
              <a:t>for Braintree Transactions Pop-up</a:t>
            </a:r>
            <a:endParaRPr lang="en-US" sz="1400" dirty="0"/>
          </a:p>
          <a:p>
            <a:endParaRPr lang="en-US" dirty="0"/>
          </a:p>
        </p:txBody>
      </p:sp>
      <p:sp>
        <p:nvSpPr>
          <p:cNvPr id="4" name="Slide Number Placeholder 3"/>
          <p:cNvSpPr>
            <a:spLocks noGrp="1"/>
          </p:cNvSpPr>
          <p:nvPr>
            <p:ph type="sldNum" sz="quarter" idx="4"/>
          </p:nvPr>
        </p:nvSpPr>
        <p:spPr/>
        <p:txBody>
          <a:bodyPr/>
          <a:lstStyle/>
          <a:p>
            <a:pPr>
              <a:defRPr/>
            </a:pPr>
            <a:fld id="{9D48B0A8-A3BB-4090-A486-05597CC74740}" type="slidenum">
              <a:rPr lang="en-US" noProof="0" smtClean="0"/>
              <a:pPr>
                <a:defRPr/>
              </a:pPr>
              <a:t>81</a:t>
            </a:fld>
            <a:endParaRPr lang="en-US" noProof="0" dirty="0"/>
          </a:p>
        </p:txBody>
      </p:sp>
      <p:pic>
        <p:nvPicPr>
          <p:cNvPr id="5" name="Picture 4"/>
          <p:cNvPicPr/>
          <p:nvPr/>
        </p:nvPicPr>
        <p:blipFill>
          <a:blip r:embed="rId2" cstate="print"/>
          <a:stretch>
            <a:fillRect/>
          </a:stretch>
        </p:blipFill>
        <p:spPr>
          <a:xfrm>
            <a:off x="1259632" y="2064148"/>
            <a:ext cx="6284168" cy="2593551"/>
          </a:xfrm>
          <a:prstGeom prst="rect">
            <a:avLst/>
          </a:prstGeom>
        </p:spPr>
      </p:pic>
    </p:spTree>
    <p:extLst>
      <p:ext uri="{BB962C8B-B14F-4D97-AF65-F5344CB8AC3E}">
        <p14:creationId xmlns:p14="http://schemas.microsoft.com/office/powerpoint/2010/main" val="3305746230"/>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77265"/>
            <a:ext cx="9144000" cy="990000"/>
          </a:xfrm>
        </p:spPr>
        <p:txBody>
          <a:bodyPr/>
          <a:lstStyle/>
          <a:p>
            <a:r>
              <a:rPr lang="en-GB" i="1" dirty="0"/>
              <a:t>Braintree Transaction Details Tab</a:t>
            </a:r>
            <a:endParaRPr lang="en-US" dirty="0"/>
          </a:p>
        </p:txBody>
      </p:sp>
      <p:sp>
        <p:nvSpPr>
          <p:cNvPr id="4" name="Slide Number Placeholder 3"/>
          <p:cNvSpPr>
            <a:spLocks noGrp="1"/>
          </p:cNvSpPr>
          <p:nvPr>
            <p:ph type="sldNum" sz="quarter" idx="4"/>
          </p:nvPr>
        </p:nvSpPr>
        <p:spPr/>
        <p:txBody>
          <a:bodyPr/>
          <a:lstStyle/>
          <a:p>
            <a:pPr>
              <a:defRPr/>
            </a:pPr>
            <a:fld id="{9D48B0A8-A3BB-4090-A486-05597CC74740}" type="slidenum">
              <a:rPr lang="en-US" noProof="0" smtClean="0"/>
              <a:pPr>
                <a:defRPr/>
              </a:pPr>
              <a:t>82</a:t>
            </a:fld>
            <a:endParaRPr lang="en-US" noProof="0" dirty="0"/>
          </a:p>
        </p:txBody>
      </p:sp>
      <p:pic>
        <p:nvPicPr>
          <p:cNvPr id="5" name="Content Placeholder 4"/>
          <p:cNvPicPr>
            <a:picLocks noGrp="1"/>
          </p:cNvPicPr>
          <p:nvPr>
            <p:ph idx="1"/>
          </p:nvPr>
        </p:nvPicPr>
        <p:blipFill>
          <a:blip r:embed="rId2" cstate="print"/>
          <a:stretch>
            <a:fillRect/>
          </a:stretch>
        </p:blipFill>
        <p:spPr>
          <a:xfrm>
            <a:off x="830164" y="1201316"/>
            <a:ext cx="7462180" cy="3900488"/>
          </a:xfrm>
          <a:prstGeom prst="rect">
            <a:avLst/>
          </a:prstGeom>
        </p:spPr>
      </p:pic>
      <p:sp>
        <p:nvSpPr>
          <p:cNvPr id="6" name="Rectangle 5"/>
          <p:cNvSpPr/>
          <p:nvPr/>
        </p:nvSpPr>
        <p:spPr>
          <a:xfrm>
            <a:off x="467544" y="761315"/>
            <a:ext cx="7835546" cy="302840"/>
          </a:xfrm>
          <a:prstGeom prst="rect">
            <a:avLst/>
          </a:prstGeom>
        </p:spPr>
        <p:txBody>
          <a:bodyPr wrap="square">
            <a:spAutoFit/>
          </a:bodyPr>
          <a:lstStyle/>
          <a:p>
            <a:pPr marL="457200" marR="0" lvl="2" indent="-231775" defTabSz="608790" fontAlgn="base">
              <a:lnSpc>
                <a:spcPct val="115000"/>
              </a:lnSpc>
              <a:spcBef>
                <a:spcPct val="20000"/>
              </a:spcBef>
              <a:spcAft>
                <a:spcPct val="0"/>
              </a:spcAft>
              <a:buClr>
                <a:srgbClr val="009BCC"/>
              </a:buClr>
              <a:buFont typeface="Wingdings" pitchFamily="2" charset="2"/>
              <a:buChar char="Ø"/>
            </a:pPr>
            <a:r>
              <a:rPr lang="en-GB" sz="1300" dirty="0">
                <a:latin typeface="Arial" pitchFamily="34" charset="0"/>
                <a:cs typeface="Arial" pitchFamily="34" charset="0"/>
              </a:rPr>
              <a:t>There is possibility to get details on a specific transaction or go to appropriate order.</a:t>
            </a:r>
            <a:endParaRPr lang="en-US" sz="1300" dirty="0">
              <a:latin typeface="Arial" pitchFamily="34" charset="0"/>
              <a:cs typeface="Arial" pitchFamily="34" charset="0"/>
            </a:endParaRPr>
          </a:p>
        </p:txBody>
      </p:sp>
    </p:spTree>
    <p:extLst>
      <p:ext uri="{BB962C8B-B14F-4D97-AF65-F5344CB8AC3E}">
        <p14:creationId xmlns:p14="http://schemas.microsoft.com/office/powerpoint/2010/main" val="1297426165"/>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i="1" dirty="0"/>
              <a:t>Submit for Settlement Braintree Transaction Pop-up</a:t>
            </a:r>
            <a:endParaRPr lang="en-US" dirty="0"/>
          </a:p>
        </p:txBody>
      </p:sp>
      <p:sp>
        <p:nvSpPr>
          <p:cNvPr id="4" name="Slide Number Placeholder 3"/>
          <p:cNvSpPr>
            <a:spLocks noGrp="1"/>
          </p:cNvSpPr>
          <p:nvPr>
            <p:ph type="sldNum" sz="quarter" idx="4"/>
          </p:nvPr>
        </p:nvSpPr>
        <p:spPr/>
        <p:txBody>
          <a:bodyPr/>
          <a:lstStyle/>
          <a:p>
            <a:pPr>
              <a:defRPr/>
            </a:pPr>
            <a:fld id="{9D48B0A8-A3BB-4090-A486-05597CC74740}" type="slidenum">
              <a:rPr lang="en-US" noProof="0" smtClean="0"/>
              <a:pPr>
                <a:defRPr/>
              </a:pPr>
              <a:t>83</a:t>
            </a:fld>
            <a:endParaRPr lang="en-US" noProof="0" dirty="0"/>
          </a:p>
        </p:txBody>
      </p:sp>
      <p:pic>
        <p:nvPicPr>
          <p:cNvPr id="5" name="Content Placeholder 4"/>
          <p:cNvPicPr>
            <a:picLocks noGrp="1"/>
          </p:cNvPicPr>
          <p:nvPr>
            <p:ph idx="1"/>
          </p:nvPr>
        </p:nvPicPr>
        <p:blipFill>
          <a:blip r:embed="rId2" cstate="print"/>
          <a:stretch>
            <a:fillRect/>
          </a:stretch>
        </p:blipFill>
        <p:spPr>
          <a:xfrm>
            <a:off x="652462" y="1705372"/>
            <a:ext cx="7839075" cy="3371850"/>
          </a:xfrm>
          <a:prstGeom prst="rect">
            <a:avLst/>
          </a:prstGeom>
        </p:spPr>
      </p:pic>
      <p:sp>
        <p:nvSpPr>
          <p:cNvPr id="6" name="Rectangle 5"/>
          <p:cNvSpPr/>
          <p:nvPr/>
        </p:nvSpPr>
        <p:spPr>
          <a:xfrm>
            <a:off x="251520" y="1028453"/>
            <a:ext cx="8352928" cy="492443"/>
          </a:xfrm>
          <a:prstGeom prst="rect">
            <a:avLst/>
          </a:prstGeom>
        </p:spPr>
        <p:txBody>
          <a:bodyPr wrap="square">
            <a:spAutoFit/>
          </a:bodyPr>
          <a:lstStyle/>
          <a:p>
            <a:pPr marL="457200" lvl="2" indent="-231775" defTabSz="608790" fontAlgn="base">
              <a:spcBef>
                <a:spcPct val="20000"/>
              </a:spcBef>
              <a:spcAft>
                <a:spcPct val="0"/>
              </a:spcAft>
              <a:buClr>
                <a:srgbClr val="009BCC"/>
              </a:buClr>
              <a:buFont typeface="Wingdings" pitchFamily="2" charset="2"/>
              <a:buChar char="Ø"/>
            </a:pPr>
            <a:r>
              <a:rPr lang="en-GB" sz="1300" dirty="0">
                <a:latin typeface="Arial" pitchFamily="34" charset="0"/>
                <a:cs typeface="Arial" pitchFamily="34" charset="0"/>
              </a:rPr>
              <a:t>The plugin provides the ability to capture or settle an authorization later. The plugin sends a request to Braintree to 'submit for settlement'.</a:t>
            </a:r>
            <a:endParaRPr lang="en-US" sz="1300" dirty="0">
              <a:latin typeface="Arial" pitchFamily="34" charset="0"/>
              <a:cs typeface="Arial" pitchFamily="34" charset="0"/>
            </a:endParaRPr>
          </a:p>
        </p:txBody>
      </p:sp>
    </p:spTree>
    <p:extLst>
      <p:ext uri="{BB962C8B-B14F-4D97-AF65-F5344CB8AC3E}">
        <p14:creationId xmlns:p14="http://schemas.microsoft.com/office/powerpoint/2010/main" val="3094285210"/>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i="1" dirty="0"/>
              <a:t>Refund Braintree Transaction Pop-up</a:t>
            </a:r>
            <a:endParaRPr lang="en-US" dirty="0"/>
          </a:p>
        </p:txBody>
      </p:sp>
      <p:sp>
        <p:nvSpPr>
          <p:cNvPr id="4" name="Slide Number Placeholder 3"/>
          <p:cNvSpPr>
            <a:spLocks noGrp="1"/>
          </p:cNvSpPr>
          <p:nvPr>
            <p:ph type="sldNum" sz="quarter" idx="4"/>
          </p:nvPr>
        </p:nvSpPr>
        <p:spPr/>
        <p:txBody>
          <a:bodyPr/>
          <a:lstStyle/>
          <a:p>
            <a:pPr>
              <a:defRPr/>
            </a:pPr>
            <a:fld id="{9D48B0A8-A3BB-4090-A486-05597CC74740}" type="slidenum">
              <a:rPr lang="en-US" noProof="0" smtClean="0"/>
              <a:pPr>
                <a:defRPr/>
              </a:pPr>
              <a:t>84</a:t>
            </a:fld>
            <a:endParaRPr lang="en-US" noProof="0" dirty="0"/>
          </a:p>
        </p:txBody>
      </p:sp>
      <p:pic>
        <p:nvPicPr>
          <p:cNvPr id="5" name="Content Placeholder 4"/>
          <p:cNvPicPr>
            <a:picLocks noGrp="1"/>
          </p:cNvPicPr>
          <p:nvPr>
            <p:ph idx="1"/>
          </p:nvPr>
        </p:nvPicPr>
        <p:blipFill>
          <a:blip r:embed="rId2" cstate="print"/>
          <a:stretch>
            <a:fillRect/>
          </a:stretch>
        </p:blipFill>
        <p:spPr>
          <a:xfrm>
            <a:off x="481013" y="1921396"/>
            <a:ext cx="7979420" cy="2891036"/>
          </a:xfrm>
          <a:prstGeom prst="rect">
            <a:avLst/>
          </a:prstGeom>
        </p:spPr>
      </p:pic>
      <p:sp>
        <p:nvSpPr>
          <p:cNvPr id="6" name="Rectangle 5"/>
          <p:cNvSpPr/>
          <p:nvPr/>
        </p:nvSpPr>
        <p:spPr>
          <a:xfrm>
            <a:off x="204503" y="1057300"/>
            <a:ext cx="8532440" cy="532903"/>
          </a:xfrm>
          <a:prstGeom prst="rect">
            <a:avLst/>
          </a:prstGeom>
        </p:spPr>
        <p:txBody>
          <a:bodyPr wrap="square">
            <a:spAutoFit/>
          </a:bodyPr>
          <a:lstStyle/>
          <a:p>
            <a:pPr marL="457200" marR="0" lvl="2" indent="-231775" defTabSz="608790" fontAlgn="base">
              <a:lnSpc>
                <a:spcPct val="115000"/>
              </a:lnSpc>
              <a:spcBef>
                <a:spcPct val="20000"/>
              </a:spcBef>
              <a:spcAft>
                <a:spcPct val="0"/>
              </a:spcAft>
              <a:buClr>
                <a:srgbClr val="009BCC"/>
              </a:buClr>
              <a:buFont typeface="Wingdings" pitchFamily="2" charset="2"/>
              <a:buChar char="Ø"/>
            </a:pPr>
            <a:r>
              <a:rPr lang="en-GB" sz="1300" dirty="0">
                <a:latin typeface="Arial" pitchFamily="34" charset="0"/>
                <a:cs typeface="Arial" pitchFamily="34" charset="0"/>
              </a:rPr>
              <a:t>The plugin provides the ability to clone a transaction. Cloning a transaction will create a new transaction by copying all the attributes, except amount, of the original transaction.</a:t>
            </a:r>
            <a:endParaRPr lang="en-US" sz="1300" dirty="0">
              <a:latin typeface="Arial" pitchFamily="34" charset="0"/>
              <a:cs typeface="Arial" pitchFamily="34" charset="0"/>
            </a:endParaRPr>
          </a:p>
        </p:txBody>
      </p:sp>
    </p:spTree>
    <p:extLst>
      <p:ext uri="{BB962C8B-B14F-4D97-AF65-F5344CB8AC3E}">
        <p14:creationId xmlns:p14="http://schemas.microsoft.com/office/powerpoint/2010/main" val="1168365518"/>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i="1" dirty="0"/>
              <a:t>Clone Braintree Transaction Pop-up</a:t>
            </a:r>
            <a:endParaRPr lang="en-US" dirty="0"/>
          </a:p>
        </p:txBody>
      </p:sp>
      <p:sp>
        <p:nvSpPr>
          <p:cNvPr id="4" name="Slide Number Placeholder 3"/>
          <p:cNvSpPr>
            <a:spLocks noGrp="1"/>
          </p:cNvSpPr>
          <p:nvPr>
            <p:ph type="sldNum" sz="quarter" idx="4"/>
          </p:nvPr>
        </p:nvSpPr>
        <p:spPr/>
        <p:txBody>
          <a:bodyPr/>
          <a:lstStyle/>
          <a:p>
            <a:pPr>
              <a:defRPr/>
            </a:pPr>
            <a:fld id="{9D48B0A8-A3BB-4090-A486-05597CC74740}" type="slidenum">
              <a:rPr lang="en-US" noProof="0" smtClean="0"/>
              <a:pPr>
                <a:defRPr/>
              </a:pPr>
              <a:t>85</a:t>
            </a:fld>
            <a:endParaRPr lang="en-US" noProof="0" dirty="0"/>
          </a:p>
        </p:txBody>
      </p:sp>
      <p:pic>
        <p:nvPicPr>
          <p:cNvPr id="6" name="Content Placeholder 5"/>
          <p:cNvPicPr>
            <a:picLocks noGrp="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827584" y="1978655"/>
            <a:ext cx="7272808" cy="2679045"/>
          </a:xfrm>
          <a:prstGeom prst="rect">
            <a:avLst/>
          </a:prstGeom>
          <a:noFill/>
          <a:ln>
            <a:solidFill>
              <a:srgbClr val="0070C0"/>
            </a:solidFill>
          </a:ln>
        </p:spPr>
      </p:pic>
      <p:sp>
        <p:nvSpPr>
          <p:cNvPr id="7" name="Rectangle 6"/>
          <p:cNvSpPr/>
          <p:nvPr/>
        </p:nvSpPr>
        <p:spPr>
          <a:xfrm>
            <a:off x="395536" y="1129308"/>
            <a:ext cx="7704856" cy="532903"/>
          </a:xfrm>
          <a:prstGeom prst="rect">
            <a:avLst/>
          </a:prstGeom>
        </p:spPr>
        <p:txBody>
          <a:bodyPr wrap="square">
            <a:spAutoFit/>
          </a:bodyPr>
          <a:lstStyle/>
          <a:p>
            <a:pPr marL="457200" marR="0" lvl="2" indent="-231775" defTabSz="608790" fontAlgn="base">
              <a:lnSpc>
                <a:spcPct val="115000"/>
              </a:lnSpc>
              <a:spcBef>
                <a:spcPct val="20000"/>
              </a:spcBef>
              <a:spcAft>
                <a:spcPct val="0"/>
              </a:spcAft>
              <a:buClr>
                <a:srgbClr val="009BCC"/>
              </a:buClr>
              <a:buFont typeface="Wingdings" pitchFamily="2" charset="2"/>
              <a:buChar char="Ø"/>
            </a:pPr>
            <a:r>
              <a:rPr lang="en-GB" sz="1300" dirty="0">
                <a:latin typeface="Arial" pitchFamily="34" charset="0"/>
                <a:cs typeface="Arial" pitchFamily="34" charset="0"/>
              </a:rPr>
              <a:t>The plugin provides the ability to clone a transaction. Cloning a transaction will create a new transaction by copying all the attributes, except amount, of the original transaction.</a:t>
            </a:r>
            <a:endParaRPr lang="en-US" sz="1300" dirty="0">
              <a:latin typeface="Arial" pitchFamily="34" charset="0"/>
              <a:cs typeface="Arial" pitchFamily="34" charset="0"/>
            </a:endParaRPr>
          </a:p>
        </p:txBody>
      </p:sp>
    </p:spTree>
    <p:extLst>
      <p:ext uri="{BB962C8B-B14F-4D97-AF65-F5344CB8AC3E}">
        <p14:creationId xmlns:p14="http://schemas.microsoft.com/office/powerpoint/2010/main" val="3469007563"/>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i="1" smtClean="0"/>
              <a:t>New Braintree Transaction Pop-up</a:t>
            </a:r>
            <a:endParaRPr lang="en-US" dirty="0"/>
          </a:p>
        </p:txBody>
      </p:sp>
      <p:sp>
        <p:nvSpPr>
          <p:cNvPr id="4" name="Slide Number Placeholder 3"/>
          <p:cNvSpPr>
            <a:spLocks noGrp="1"/>
          </p:cNvSpPr>
          <p:nvPr>
            <p:ph type="sldNum" sz="quarter" idx="4"/>
          </p:nvPr>
        </p:nvSpPr>
        <p:spPr/>
        <p:txBody>
          <a:bodyPr/>
          <a:lstStyle/>
          <a:p>
            <a:pPr>
              <a:defRPr/>
            </a:pPr>
            <a:fld id="{9D48B0A8-A3BB-4090-A486-05597CC74740}" type="slidenum">
              <a:rPr lang="en-US" noProof="0" smtClean="0"/>
              <a:pPr>
                <a:defRPr/>
              </a:pPr>
              <a:t>86</a:t>
            </a:fld>
            <a:endParaRPr lang="en-US" noProof="0" dirty="0"/>
          </a:p>
        </p:txBody>
      </p:sp>
      <p:pic>
        <p:nvPicPr>
          <p:cNvPr id="5" name="Content Placeholder 4"/>
          <p:cNvPicPr>
            <a:picLocks noGrp="1"/>
          </p:cNvPicPr>
          <p:nvPr>
            <p:ph idx="1"/>
          </p:nvPr>
        </p:nvPicPr>
        <p:blipFill>
          <a:blip r:embed="rId2" cstate="print"/>
          <a:stretch>
            <a:fillRect/>
          </a:stretch>
        </p:blipFill>
        <p:spPr>
          <a:xfrm>
            <a:off x="676741" y="1609510"/>
            <a:ext cx="7586629" cy="3828480"/>
          </a:xfrm>
          <a:prstGeom prst="rect">
            <a:avLst/>
          </a:prstGeom>
        </p:spPr>
      </p:pic>
      <p:sp>
        <p:nvSpPr>
          <p:cNvPr id="6" name="Rectangle 5"/>
          <p:cNvSpPr/>
          <p:nvPr/>
        </p:nvSpPr>
        <p:spPr>
          <a:xfrm>
            <a:off x="671144" y="990000"/>
            <a:ext cx="7573263" cy="492443"/>
          </a:xfrm>
          <a:prstGeom prst="rect">
            <a:avLst/>
          </a:prstGeom>
        </p:spPr>
        <p:txBody>
          <a:bodyPr wrap="square">
            <a:spAutoFit/>
          </a:bodyPr>
          <a:lstStyle/>
          <a:p>
            <a:pPr marL="457200" lvl="2" indent="-231775" defTabSz="608790" fontAlgn="base">
              <a:spcBef>
                <a:spcPct val="20000"/>
              </a:spcBef>
              <a:spcAft>
                <a:spcPct val="0"/>
              </a:spcAft>
              <a:buClr>
                <a:srgbClr val="009BCC"/>
              </a:buClr>
              <a:buFont typeface="Wingdings" pitchFamily="2" charset="2"/>
              <a:buChar char="Ø"/>
            </a:pPr>
            <a:r>
              <a:rPr lang="en-GB" sz="1300" dirty="0">
                <a:latin typeface="Arial" pitchFamily="34" charset="0"/>
                <a:cs typeface="Arial" pitchFamily="34" charset="0"/>
              </a:rPr>
              <a:t>In addition, plugin allows create new Braintree transactions by entering payment details or using payment method token</a:t>
            </a:r>
            <a:endParaRPr lang="en-US" sz="1300" dirty="0">
              <a:latin typeface="Arial" pitchFamily="34" charset="0"/>
              <a:cs typeface="Arial" pitchFamily="34" charset="0"/>
            </a:endParaRPr>
          </a:p>
        </p:txBody>
      </p:sp>
    </p:spTree>
    <p:extLst>
      <p:ext uri="{BB962C8B-B14F-4D97-AF65-F5344CB8AC3E}">
        <p14:creationId xmlns:p14="http://schemas.microsoft.com/office/powerpoint/2010/main" val="4165906394"/>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New Braintree Transaction by Vault Pop-up</a:t>
            </a:r>
            <a:r>
              <a:rPr lang="en-US" dirty="0"/>
              <a:t/>
            </a:r>
            <a:br>
              <a:rPr lang="en-US" dirty="0"/>
            </a:br>
            <a:endParaRPr lang="en-US" dirty="0"/>
          </a:p>
        </p:txBody>
      </p:sp>
      <p:sp>
        <p:nvSpPr>
          <p:cNvPr id="4" name="Slide Number Placeholder 3"/>
          <p:cNvSpPr>
            <a:spLocks noGrp="1"/>
          </p:cNvSpPr>
          <p:nvPr>
            <p:ph type="sldNum" sz="quarter" idx="4"/>
          </p:nvPr>
        </p:nvSpPr>
        <p:spPr/>
        <p:txBody>
          <a:bodyPr/>
          <a:lstStyle/>
          <a:p>
            <a:pPr>
              <a:defRPr/>
            </a:pPr>
            <a:fld id="{9D48B0A8-A3BB-4090-A486-05597CC74740}" type="slidenum">
              <a:rPr lang="en-US" noProof="0" smtClean="0"/>
              <a:pPr>
                <a:defRPr/>
              </a:pPr>
              <a:t>87</a:t>
            </a:fld>
            <a:endParaRPr lang="en-US" noProof="0" dirty="0"/>
          </a:p>
        </p:txBody>
      </p:sp>
      <p:pic>
        <p:nvPicPr>
          <p:cNvPr id="5" name="Content Placeholder 4"/>
          <p:cNvPicPr>
            <a:picLocks noGrp="1"/>
          </p:cNvPicPr>
          <p:nvPr>
            <p:ph idx="1"/>
          </p:nvPr>
        </p:nvPicPr>
        <p:blipFill>
          <a:blip r:embed="rId2" cstate="print"/>
          <a:stretch>
            <a:fillRect/>
          </a:stretch>
        </p:blipFill>
        <p:spPr>
          <a:xfrm>
            <a:off x="0" y="1469133"/>
            <a:ext cx="9144000" cy="3362521"/>
          </a:xfrm>
          <a:prstGeom prst="rect">
            <a:avLst/>
          </a:prstGeom>
        </p:spPr>
      </p:pic>
    </p:spTree>
    <p:extLst>
      <p:ext uri="{BB962C8B-B14F-4D97-AF65-F5344CB8AC3E}">
        <p14:creationId xmlns:p14="http://schemas.microsoft.com/office/powerpoint/2010/main" val="223522822"/>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2800" i="1" dirty="0"/>
              <a:t>Search for Braintree Customers Pop-up</a:t>
            </a:r>
            <a:endParaRPr lang="en-US" sz="3600" dirty="0"/>
          </a:p>
        </p:txBody>
      </p:sp>
      <p:sp>
        <p:nvSpPr>
          <p:cNvPr id="3" name="Content Placeholder 2"/>
          <p:cNvSpPr>
            <a:spLocks noGrp="1"/>
          </p:cNvSpPr>
          <p:nvPr>
            <p:ph idx="1"/>
          </p:nvPr>
        </p:nvSpPr>
        <p:spPr/>
        <p:txBody>
          <a:bodyPr/>
          <a:lstStyle/>
          <a:p>
            <a:pPr marL="457200" lvl="2" indent="-231775">
              <a:buClr>
                <a:srgbClr val="009BCC"/>
              </a:buClr>
              <a:buFont typeface="Wingdings" pitchFamily="2" charset="2"/>
              <a:buChar char="Ø"/>
            </a:pPr>
            <a:r>
              <a:rPr lang="en-GB" sz="1300" dirty="0">
                <a:latin typeface="Arial" pitchFamily="34" charset="0"/>
                <a:cs typeface="Arial" pitchFamily="34" charset="0"/>
              </a:rPr>
              <a:t>The plugin is able to get customer details from the Braintree merchant's vault by passing in a customer id or customer email. </a:t>
            </a:r>
            <a:endParaRPr lang="en-US" sz="1300" dirty="0">
              <a:latin typeface="Arial" pitchFamily="34" charset="0"/>
              <a:cs typeface="Arial" pitchFamily="34" charset="0"/>
            </a:endParaRPr>
          </a:p>
          <a:p>
            <a:endParaRPr lang="en-US" dirty="0"/>
          </a:p>
        </p:txBody>
      </p:sp>
      <p:sp>
        <p:nvSpPr>
          <p:cNvPr id="4" name="Slide Number Placeholder 3"/>
          <p:cNvSpPr>
            <a:spLocks noGrp="1"/>
          </p:cNvSpPr>
          <p:nvPr>
            <p:ph type="sldNum" sz="quarter" idx="4"/>
          </p:nvPr>
        </p:nvSpPr>
        <p:spPr/>
        <p:txBody>
          <a:bodyPr/>
          <a:lstStyle/>
          <a:p>
            <a:pPr>
              <a:defRPr/>
            </a:pPr>
            <a:fld id="{9D48B0A8-A3BB-4090-A486-05597CC74740}" type="slidenum">
              <a:rPr lang="en-US" noProof="0" smtClean="0"/>
              <a:pPr>
                <a:defRPr/>
              </a:pPr>
              <a:t>88</a:t>
            </a:fld>
            <a:endParaRPr lang="en-US" noProof="0" dirty="0"/>
          </a:p>
        </p:txBody>
      </p:sp>
      <p:pic>
        <p:nvPicPr>
          <p:cNvPr id="5" name="Picture 4"/>
          <p:cNvPicPr/>
          <p:nvPr/>
        </p:nvPicPr>
        <p:blipFill>
          <a:blip r:embed="rId2" cstate="print"/>
          <a:stretch>
            <a:fillRect/>
          </a:stretch>
        </p:blipFill>
        <p:spPr>
          <a:xfrm>
            <a:off x="971600" y="1921396"/>
            <a:ext cx="6624736" cy="2736304"/>
          </a:xfrm>
          <a:prstGeom prst="rect">
            <a:avLst/>
          </a:prstGeom>
        </p:spPr>
      </p:pic>
    </p:spTree>
    <p:extLst>
      <p:ext uri="{BB962C8B-B14F-4D97-AF65-F5344CB8AC3E}">
        <p14:creationId xmlns:p14="http://schemas.microsoft.com/office/powerpoint/2010/main" val="4169933727"/>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i="1" dirty="0"/>
              <a:t>Braintree Customers Details Tab</a:t>
            </a:r>
            <a:endParaRPr lang="en-US" dirty="0"/>
          </a:p>
        </p:txBody>
      </p:sp>
      <p:sp>
        <p:nvSpPr>
          <p:cNvPr id="3" name="Content Placeholder 2"/>
          <p:cNvSpPr>
            <a:spLocks noGrp="1"/>
          </p:cNvSpPr>
          <p:nvPr>
            <p:ph idx="1"/>
          </p:nvPr>
        </p:nvSpPr>
        <p:spPr/>
        <p:txBody>
          <a:bodyPr/>
          <a:lstStyle/>
          <a:p>
            <a:pPr marL="457200" lvl="2" indent="-231775">
              <a:buClr>
                <a:srgbClr val="009BCC"/>
              </a:buClr>
              <a:buFont typeface="Wingdings" pitchFamily="2" charset="2"/>
              <a:buChar char="Ø"/>
            </a:pPr>
            <a:r>
              <a:rPr lang="en-GB" sz="1300" dirty="0">
                <a:latin typeface="Arial" pitchFamily="34" charset="0"/>
                <a:cs typeface="Arial" pitchFamily="34" charset="0"/>
              </a:rPr>
              <a:t>The customer details will include any payment method tokens, addresses, phone numbers, email addresses and other details that are associated with a particular </a:t>
            </a:r>
            <a:r>
              <a:rPr lang="en-GB" sz="1300" dirty="0" smtClean="0">
                <a:latin typeface="Arial" pitchFamily="34" charset="0"/>
                <a:cs typeface="Arial" pitchFamily="34" charset="0"/>
              </a:rPr>
              <a:t>Braintree </a:t>
            </a:r>
            <a:r>
              <a:rPr lang="en-GB" sz="1300" dirty="0">
                <a:latin typeface="Arial" pitchFamily="34" charset="0"/>
                <a:cs typeface="Arial" pitchFamily="34" charset="0"/>
              </a:rPr>
              <a:t>customer</a:t>
            </a:r>
            <a:r>
              <a:rPr lang="en-GB" sz="1300" dirty="0" smtClean="0">
                <a:latin typeface="Arial" pitchFamily="34" charset="0"/>
                <a:cs typeface="Arial" pitchFamily="34" charset="0"/>
              </a:rPr>
              <a:t>.</a:t>
            </a:r>
          </a:p>
          <a:p>
            <a:pPr marL="457200" lvl="2" indent="-231775">
              <a:buClr>
                <a:srgbClr val="009BCC"/>
              </a:buClr>
              <a:buFont typeface="Wingdings" pitchFamily="2" charset="2"/>
              <a:buChar char="Ø"/>
            </a:pPr>
            <a:endParaRPr lang="en-GB" sz="1300" dirty="0">
              <a:latin typeface="Arial" pitchFamily="34" charset="0"/>
              <a:cs typeface="Arial" pitchFamily="34" charset="0"/>
            </a:endParaRPr>
          </a:p>
          <a:p>
            <a:pPr marL="457200" lvl="2" indent="-231775">
              <a:buClr>
                <a:srgbClr val="009BCC"/>
              </a:buClr>
              <a:buFont typeface="Wingdings" pitchFamily="2" charset="2"/>
              <a:buChar char="Ø"/>
            </a:pPr>
            <a:endParaRPr lang="en-US" sz="1300" dirty="0">
              <a:latin typeface="Arial" pitchFamily="34" charset="0"/>
              <a:cs typeface="Arial" pitchFamily="34" charset="0"/>
            </a:endParaRPr>
          </a:p>
        </p:txBody>
      </p:sp>
      <p:sp>
        <p:nvSpPr>
          <p:cNvPr id="4" name="Slide Number Placeholder 3"/>
          <p:cNvSpPr>
            <a:spLocks noGrp="1"/>
          </p:cNvSpPr>
          <p:nvPr>
            <p:ph type="sldNum" sz="quarter" idx="4"/>
          </p:nvPr>
        </p:nvSpPr>
        <p:spPr/>
        <p:txBody>
          <a:bodyPr/>
          <a:lstStyle/>
          <a:p>
            <a:pPr>
              <a:defRPr/>
            </a:pPr>
            <a:fld id="{9D48B0A8-A3BB-4090-A486-05597CC74740}" type="slidenum">
              <a:rPr lang="en-US" noProof="0" smtClean="0"/>
              <a:pPr>
                <a:defRPr/>
              </a:pPr>
              <a:t>89</a:t>
            </a:fld>
            <a:endParaRPr lang="en-US" noProof="0" dirty="0"/>
          </a:p>
        </p:txBody>
      </p:sp>
      <p:pic>
        <p:nvPicPr>
          <p:cNvPr id="5" name="Picture 4"/>
          <p:cNvPicPr/>
          <p:nvPr/>
        </p:nvPicPr>
        <p:blipFill>
          <a:blip r:embed="rId2" cstate="print"/>
          <a:stretch>
            <a:fillRect/>
          </a:stretch>
        </p:blipFill>
        <p:spPr>
          <a:xfrm>
            <a:off x="1403648" y="1921396"/>
            <a:ext cx="6591672" cy="2852438"/>
          </a:xfrm>
          <a:prstGeom prst="rect">
            <a:avLst/>
          </a:prstGeom>
        </p:spPr>
      </p:pic>
    </p:spTree>
    <p:extLst>
      <p:ext uri="{BB962C8B-B14F-4D97-AF65-F5344CB8AC3E}">
        <p14:creationId xmlns:p14="http://schemas.microsoft.com/office/powerpoint/2010/main" val="107250175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0" y="0"/>
            <a:ext cx="9144000" cy="990000"/>
          </a:xfrm>
        </p:spPr>
        <p:txBody>
          <a:bodyPr/>
          <a:lstStyle/>
          <a:p>
            <a:pPr lvl="0" algn="l"/>
            <a:r>
              <a:rPr lang="sv-SE" dirty="0" smtClean="0">
                <a:latin typeface="Cambria Math" pitchFamily="18" charset="0"/>
                <a:ea typeface="Cambria Math" pitchFamily="18" charset="0"/>
              </a:rPr>
              <a:t>		</a:t>
            </a:r>
            <a:br>
              <a:rPr lang="sv-SE" dirty="0" smtClean="0">
                <a:latin typeface="Cambria Math" pitchFamily="18" charset="0"/>
                <a:ea typeface="Cambria Math" pitchFamily="18" charset="0"/>
              </a:rPr>
            </a:br>
            <a:r>
              <a:rPr lang="sv-SE" dirty="0" smtClean="0">
                <a:latin typeface="Cambria Math" pitchFamily="18" charset="0"/>
                <a:ea typeface="Cambria Math" pitchFamily="18" charset="0"/>
              </a:rPr>
              <a:t>Cont..</a:t>
            </a:r>
            <a:endParaRPr lang="sv-SE" dirty="0">
              <a:latin typeface="Cambria Math" pitchFamily="18" charset="0"/>
              <a:ea typeface="Cambria Math" pitchFamily="18" charset="0"/>
            </a:endParaRPr>
          </a:p>
        </p:txBody>
      </p:sp>
      <p:sp>
        <p:nvSpPr>
          <p:cNvPr id="7" name="Content Placeholder 2"/>
          <p:cNvSpPr txBox="1">
            <a:spLocks/>
          </p:cNvSpPr>
          <p:nvPr/>
        </p:nvSpPr>
        <p:spPr>
          <a:xfrm>
            <a:off x="179512" y="985292"/>
            <a:ext cx="8640960" cy="4104456"/>
          </a:xfrm>
          <a:prstGeom prst="rect">
            <a:avLst/>
          </a:prstGeom>
          <a:noFill/>
          <a:ln w="9525">
            <a:noFill/>
            <a:miter lim="800000"/>
            <a:headEnd/>
            <a:tailEnd/>
          </a:ln>
        </p:spPr>
        <p:txBody>
          <a:bodyPr vert="horz" wrap="square" lIns="245434" tIns="30679" rIns="61358" bIns="30679" numCol="1" anchor="t" anchorCtr="0" compatLnSpc="1">
            <a:prstTxWarp prst="textNoShape">
              <a:avLst/>
            </a:prstTxWarp>
          </a:bodyPr>
          <a:lstStyle/>
          <a:p>
            <a:pPr marL="232693" marR="0" lvl="0" indent="-232693" algn="l" defTabSz="608790" rtl="0" eaLnBrk="1" fontAlgn="base" latinLnBrk="0" hangingPunct="1">
              <a:lnSpc>
                <a:spcPct val="100000"/>
              </a:lnSpc>
              <a:spcBef>
                <a:spcPct val="20000"/>
              </a:spcBef>
              <a:spcAft>
                <a:spcPct val="0"/>
              </a:spcAft>
              <a:buClr>
                <a:schemeClr val="tx2"/>
              </a:buClr>
              <a:buSzTx/>
              <a:buFont typeface="Wingdings" pitchFamily="2" charset="2"/>
              <a:buNone/>
              <a:tabLst/>
              <a:defRPr/>
            </a:pPr>
            <a:endParaRPr kumimoji="0" lang="sv-SE" sz="2000" b="0" i="0" u="none" strike="noStrike" kern="1200" cap="none" spc="0" normalizeH="0" baseline="0" noProof="0" dirty="0" smtClean="0">
              <a:ln>
                <a:noFill/>
              </a:ln>
              <a:solidFill>
                <a:schemeClr val="tx1"/>
              </a:solidFill>
              <a:effectLst/>
              <a:uLnTx/>
              <a:uFillTx/>
              <a:latin typeface="+mn-lt"/>
              <a:ea typeface="+mn-ea"/>
              <a:cs typeface="+mn-cs"/>
            </a:endParaRPr>
          </a:p>
          <a:p>
            <a:pPr marL="460375" indent="-231775" defTabSz="608790" fontAlgn="base">
              <a:spcBef>
                <a:spcPct val="20000"/>
              </a:spcBef>
              <a:spcAft>
                <a:spcPct val="0"/>
              </a:spcAft>
              <a:buClr>
                <a:srgbClr val="009BCC"/>
              </a:buClr>
              <a:buFont typeface="Wingdings" pitchFamily="2" charset="2"/>
              <a:buChar char="Ø"/>
            </a:pPr>
            <a:r>
              <a:rPr lang="en-US" sz="1400" dirty="0" smtClean="0">
                <a:solidFill>
                  <a:srgbClr val="000000"/>
                </a:solidFill>
                <a:cs typeface="Calibri" pitchFamily="34" charset="0"/>
              </a:rPr>
              <a:t>To create a completely new storefront ( Asianpaints store )</a:t>
            </a:r>
          </a:p>
          <a:p>
            <a:pPr marL="460375" indent="-231775" defTabSz="608790" fontAlgn="base">
              <a:spcBef>
                <a:spcPct val="20000"/>
              </a:spcBef>
              <a:spcAft>
                <a:spcPct val="0"/>
              </a:spcAft>
              <a:buClr>
                <a:srgbClr val="009BCC"/>
              </a:buClr>
            </a:pPr>
            <a:endParaRPr lang="en-US" sz="1400" dirty="0" smtClean="0">
              <a:solidFill>
                <a:srgbClr val="000000"/>
              </a:solidFill>
              <a:cs typeface="Calibri" pitchFamily="34" charset="0"/>
            </a:endParaRPr>
          </a:p>
          <a:p>
            <a:pPr marL="460375" indent="-231775" defTabSz="608790" fontAlgn="base">
              <a:spcBef>
                <a:spcPct val="20000"/>
              </a:spcBef>
              <a:spcAft>
                <a:spcPct val="0"/>
              </a:spcAft>
              <a:buClr>
                <a:srgbClr val="009BCC"/>
              </a:buClr>
              <a:buFont typeface="Wingdings" pitchFamily="2" charset="2"/>
              <a:buChar char="Ø"/>
            </a:pPr>
            <a:r>
              <a:rPr lang="en-US" sz="1400" dirty="0" smtClean="0">
                <a:solidFill>
                  <a:srgbClr val="000000"/>
                </a:solidFill>
                <a:cs typeface="Calibri" pitchFamily="34" charset="0"/>
              </a:rPr>
              <a:t>Run </a:t>
            </a:r>
            <a:r>
              <a:rPr lang="en-US" sz="1400" b="1" dirty="0" smtClean="0">
                <a:solidFill>
                  <a:srgbClr val="000000"/>
                </a:solidFill>
                <a:cs typeface="Calibri" pitchFamily="34" charset="0"/>
              </a:rPr>
              <a:t>ant modulegen </a:t>
            </a:r>
            <a:r>
              <a:rPr lang="en-US" sz="1400" dirty="0" smtClean="0">
                <a:solidFill>
                  <a:srgbClr val="000000"/>
                </a:solidFill>
                <a:cs typeface="Calibri" pitchFamily="34" charset="0"/>
              </a:rPr>
              <a:t>from command prompt :</a:t>
            </a:r>
          </a:p>
          <a:p>
            <a:pPr marL="460375" indent="-231775" defTabSz="608790" fontAlgn="base">
              <a:spcBef>
                <a:spcPct val="20000"/>
              </a:spcBef>
              <a:spcAft>
                <a:spcPct val="0"/>
              </a:spcAft>
              <a:buClr>
                <a:srgbClr val="009BCC"/>
              </a:buClr>
            </a:pPr>
            <a:endParaRPr lang="en-US" sz="1400" dirty="0" smtClean="0">
              <a:solidFill>
                <a:srgbClr val="000000"/>
              </a:solidFill>
              <a:cs typeface="Calibri" pitchFamily="34" charset="0"/>
            </a:endParaRPr>
          </a:p>
          <a:p>
            <a:pPr marL="850001" lvl="1" indent="-231775" defTabSz="608790" fontAlgn="base">
              <a:spcBef>
                <a:spcPct val="20000"/>
              </a:spcBef>
              <a:spcAft>
                <a:spcPct val="0"/>
              </a:spcAft>
              <a:buClr>
                <a:srgbClr val="009BCC"/>
              </a:buClr>
              <a:buFont typeface="Courier New" pitchFamily="49" charset="0"/>
              <a:buChar char="o"/>
            </a:pPr>
            <a:r>
              <a:rPr lang="en-US" sz="1200" dirty="0" smtClean="0">
                <a:solidFill>
                  <a:srgbClr val="000000"/>
                </a:solidFill>
                <a:cs typeface="Calibri" pitchFamily="34" charset="0"/>
              </a:rPr>
              <a:t>Please choose a template for generation</a:t>
            </a:r>
          </a:p>
          <a:p>
            <a:pPr marL="1239627" lvl="2" indent="-231775" defTabSz="608790" fontAlgn="base">
              <a:spcBef>
                <a:spcPct val="20000"/>
              </a:spcBef>
              <a:spcAft>
                <a:spcPct val="0"/>
              </a:spcAft>
              <a:buClr>
                <a:srgbClr val="009BCC"/>
              </a:buClr>
              <a:buFont typeface="Wingdings" pitchFamily="2" charset="2"/>
              <a:buChar char="ü"/>
            </a:pPr>
            <a:r>
              <a:rPr lang="en-US" sz="1200" b="1" dirty="0" smtClean="0"/>
              <a:t>accelerator</a:t>
            </a:r>
          </a:p>
          <a:p>
            <a:pPr marL="1239627" lvl="2" indent="-231775" defTabSz="608790" fontAlgn="base">
              <a:spcBef>
                <a:spcPct val="20000"/>
              </a:spcBef>
              <a:spcAft>
                <a:spcPct val="0"/>
              </a:spcAft>
              <a:buClr>
                <a:srgbClr val="009BCC"/>
              </a:buClr>
              <a:buFont typeface="Wingdings" pitchFamily="2" charset="2"/>
              <a:buChar char="ü"/>
            </a:pPr>
            <a:endParaRPr lang="en-US" sz="1200" b="1" dirty="0" smtClean="0"/>
          </a:p>
          <a:p>
            <a:pPr marL="850001" lvl="1" indent="-231775" defTabSz="608790" fontAlgn="base">
              <a:spcBef>
                <a:spcPct val="20000"/>
              </a:spcBef>
              <a:spcAft>
                <a:spcPct val="0"/>
              </a:spcAft>
              <a:buClr>
                <a:srgbClr val="009BCC"/>
              </a:buClr>
              <a:buFont typeface="Courier New" pitchFamily="49" charset="0"/>
              <a:buChar char="o"/>
            </a:pPr>
            <a:r>
              <a:rPr lang="en-US" sz="1200" dirty="0" smtClean="0">
                <a:cs typeface="Calibri" pitchFamily="34" charset="0"/>
              </a:rPr>
              <a:t>Please choose the name of your module extension</a:t>
            </a:r>
            <a:endParaRPr lang="en-US" sz="1200" dirty="0" smtClean="0">
              <a:solidFill>
                <a:srgbClr val="000000"/>
              </a:solidFill>
              <a:cs typeface="Calibri" pitchFamily="34" charset="0"/>
            </a:endParaRPr>
          </a:p>
          <a:p>
            <a:pPr marL="1239627" lvl="2" indent="-231775" defTabSz="608790" fontAlgn="base">
              <a:spcBef>
                <a:spcPct val="20000"/>
              </a:spcBef>
              <a:spcAft>
                <a:spcPct val="0"/>
              </a:spcAft>
              <a:buClr>
                <a:srgbClr val="009BCC"/>
              </a:buClr>
              <a:buFont typeface="Wingdings" pitchFamily="2" charset="2"/>
              <a:buChar char="ü"/>
            </a:pPr>
            <a:r>
              <a:rPr lang="en-US" sz="1200" b="1" dirty="0" smtClean="0"/>
              <a:t>asianpaints</a:t>
            </a:r>
          </a:p>
          <a:p>
            <a:pPr marL="1239627" lvl="2" indent="-231775" defTabSz="608790" fontAlgn="base">
              <a:spcBef>
                <a:spcPct val="20000"/>
              </a:spcBef>
              <a:spcAft>
                <a:spcPct val="0"/>
              </a:spcAft>
              <a:buClr>
                <a:srgbClr val="009BCC"/>
              </a:buClr>
              <a:buFont typeface="Wingdings" pitchFamily="2" charset="2"/>
              <a:buChar char="ü"/>
            </a:pPr>
            <a:endParaRPr lang="en-US" sz="1200" b="1" dirty="0" smtClean="0"/>
          </a:p>
          <a:p>
            <a:pPr marL="850001" lvl="1" indent="-231775" defTabSz="608790" fontAlgn="base">
              <a:spcBef>
                <a:spcPct val="20000"/>
              </a:spcBef>
              <a:spcAft>
                <a:spcPct val="0"/>
              </a:spcAft>
              <a:buClr>
                <a:srgbClr val="009BCC"/>
              </a:buClr>
              <a:buFont typeface="Courier New" pitchFamily="49" charset="0"/>
              <a:buChar char="o"/>
            </a:pPr>
            <a:r>
              <a:rPr lang="en-US" sz="1200" dirty="0" smtClean="0">
                <a:cs typeface="Calibri" pitchFamily="34" charset="0"/>
              </a:rPr>
              <a:t>Please choose the name of your module extension</a:t>
            </a:r>
            <a:endParaRPr lang="en-US" sz="1200" dirty="0" smtClean="0">
              <a:solidFill>
                <a:srgbClr val="000000"/>
              </a:solidFill>
              <a:cs typeface="Calibri" pitchFamily="34" charset="0"/>
            </a:endParaRPr>
          </a:p>
          <a:p>
            <a:pPr marL="1239627" lvl="2" indent="-231775" defTabSz="608790" fontAlgn="base">
              <a:spcBef>
                <a:spcPct val="20000"/>
              </a:spcBef>
              <a:spcAft>
                <a:spcPct val="0"/>
              </a:spcAft>
              <a:buClr>
                <a:srgbClr val="009BCC"/>
              </a:buClr>
              <a:buFont typeface="Wingdings" pitchFamily="2" charset="2"/>
              <a:buChar char="ü"/>
            </a:pPr>
            <a:r>
              <a:rPr lang="en-US" sz="1200" b="1" dirty="0" smtClean="0"/>
              <a:t>com.asianpaints</a:t>
            </a:r>
          </a:p>
          <a:p>
            <a:pPr marL="1239627" lvl="2" indent="-231775" defTabSz="608790" fontAlgn="base">
              <a:spcBef>
                <a:spcPct val="20000"/>
              </a:spcBef>
              <a:spcAft>
                <a:spcPct val="0"/>
              </a:spcAft>
              <a:buClr>
                <a:srgbClr val="009BCC"/>
              </a:buClr>
              <a:buFont typeface="Wingdings" pitchFamily="2" charset="2"/>
              <a:buChar char="ü"/>
            </a:pPr>
            <a:endParaRPr lang="en-US" sz="1300" dirty="0" smtClean="0"/>
          </a:p>
          <a:p>
            <a:pPr marL="1239627" lvl="2" indent="-231775" defTabSz="608790" fontAlgn="base">
              <a:spcBef>
                <a:spcPct val="20000"/>
              </a:spcBef>
              <a:spcAft>
                <a:spcPct val="0"/>
              </a:spcAft>
              <a:buClr>
                <a:srgbClr val="009BCC"/>
              </a:buClr>
              <a:buFont typeface="Courier New" pitchFamily="49" charset="0"/>
              <a:buChar char="o"/>
            </a:pPr>
            <a:endParaRPr lang="en-US" sz="1300" dirty="0" smtClean="0">
              <a:solidFill>
                <a:srgbClr val="000000"/>
              </a:solidFill>
              <a:latin typeface="Calibri" pitchFamily="34" charset="0"/>
              <a:cs typeface="Calibri" pitchFamily="34" charset="0"/>
            </a:endParaRPr>
          </a:p>
          <a:p>
            <a:pPr marL="232693" indent="-232693" defTabSz="608790" fontAlgn="base">
              <a:spcBef>
                <a:spcPct val="20000"/>
              </a:spcBef>
              <a:spcAft>
                <a:spcPct val="0"/>
              </a:spcAft>
              <a:buClr>
                <a:schemeClr val="tx2"/>
              </a:buClr>
            </a:pPr>
            <a:endParaRPr lang="en-US" sz="1000" dirty="0" smtClean="0">
              <a:latin typeface="Calibri" pitchFamily="34" charset="0"/>
              <a:cs typeface="Calibri" pitchFamily="34" charset="0"/>
            </a:endParaRPr>
          </a:p>
          <a:p>
            <a:pPr marL="850001" lvl="1" indent="-231775" defTabSz="608790" fontAlgn="base">
              <a:spcBef>
                <a:spcPct val="20000"/>
              </a:spcBef>
              <a:spcAft>
                <a:spcPct val="0"/>
              </a:spcAft>
              <a:buClr>
                <a:schemeClr val="tx2"/>
              </a:buClr>
              <a:buFont typeface="Wingdings" pitchFamily="2" charset="2"/>
              <a:buChar char="Ø"/>
            </a:pPr>
            <a:endParaRPr lang="en-US" sz="1400" dirty="0" smtClean="0">
              <a:latin typeface="Calibri" pitchFamily="34" charset="0"/>
              <a:cs typeface="Calibri" pitchFamily="34" charset="0"/>
            </a:endParaRPr>
          </a:p>
          <a:p>
            <a:pPr marL="232693" indent="-232693" defTabSz="608790" fontAlgn="base">
              <a:spcBef>
                <a:spcPct val="20000"/>
              </a:spcBef>
              <a:spcAft>
                <a:spcPct val="0"/>
              </a:spcAft>
              <a:buClr>
                <a:schemeClr val="tx2"/>
              </a:buClr>
            </a:pPr>
            <a:endParaRPr lang="en-US" sz="1600" dirty="0" smtClean="0">
              <a:latin typeface="Calibri" pitchFamily="34" charset="0"/>
              <a:cs typeface="Calibri" pitchFamily="34" charset="0"/>
            </a:endParaRPr>
          </a:p>
          <a:p>
            <a:pPr marL="232693" lvl="0" indent="-232693" defTabSz="608790" fontAlgn="base">
              <a:spcBef>
                <a:spcPct val="20000"/>
              </a:spcBef>
              <a:spcAft>
                <a:spcPct val="0"/>
              </a:spcAft>
              <a:buClr>
                <a:schemeClr val="tx2"/>
              </a:buClr>
              <a:buFont typeface="Wingdings" pitchFamily="2" charset="2"/>
              <a:buChar char="§"/>
            </a:pPr>
            <a:endParaRPr lang="en-US" sz="1000" b="1" dirty="0" smtClean="0">
              <a:latin typeface="Calibri" pitchFamily="34" charset="0"/>
              <a:cs typeface="Calibri" pitchFamily="34" charset="0"/>
            </a:endParaRPr>
          </a:p>
          <a:p>
            <a:pPr marL="460375" lvl="0" indent="-231775" defTabSz="608790" fontAlgn="base">
              <a:spcBef>
                <a:spcPct val="20000"/>
              </a:spcBef>
              <a:spcAft>
                <a:spcPct val="0"/>
              </a:spcAft>
              <a:buClr>
                <a:schemeClr val="tx2"/>
              </a:buClr>
              <a:buFont typeface="Wingdings" pitchFamily="2" charset="2"/>
              <a:buChar char="ü"/>
            </a:pPr>
            <a:endParaRPr kumimoji="0" lang="sv-SE" sz="1600" b="0" i="0" u="none" strike="noStrike" kern="1200" cap="none" spc="0" normalizeH="0" baseline="0" noProof="0" dirty="0" smtClean="0">
              <a:ln>
                <a:noFill/>
              </a:ln>
              <a:solidFill>
                <a:schemeClr val="tx1"/>
              </a:solidFill>
              <a:effectLst/>
              <a:uLnTx/>
              <a:uFillTx/>
              <a:latin typeface="Calibri" pitchFamily="34" charset="0"/>
              <a:cs typeface="Calibri" pitchFamily="34" charset="0"/>
            </a:endParaRPr>
          </a:p>
        </p:txBody>
      </p:sp>
      <p:sp>
        <p:nvSpPr>
          <p:cNvPr id="4" name="Slide Number Placeholder 3"/>
          <p:cNvSpPr>
            <a:spLocks noGrp="1"/>
          </p:cNvSpPr>
          <p:nvPr>
            <p:ph type="sldNum" sz="quarter" idx="4"/>
          </p:nvPr>
        </p:nvSpPr>
        <p:spPr>
          <a:xfrm>
            <a:off x="8767699" y="5331197"/>
            <a:ext cx="153329" cy="184731"/>
          </a:xfrm>
        </p:spPr>
        <p:txBody>
          <a:bodyPr/>
          <a:lstStyle/>
          <a:p>
            <a:pPr>
              <a:defRPr/>
            </a:pPr>
            <a:fld id="{9D48B0A8-A3BB-4090-A486-05597CC74740}" type="slidenum">
              <a:rPr lang="en-US" sz="1400" noProof="0" smtClean="0">
                <a:latin typeface="Calibri" pitchFamily="34" charset="0"/>
                <a:cs typeface="Calibri" pitchFamily="34" charset="0"/>
              </a:rPr>
              <a:pPr>
                <a:defRPr/>
              </a:pPr>
              <a:t>9</a:t>
            </a:fld>
            <a:endParaRPr lang="en-US" sz="1400" noProof="0" dirty="0">
              <a:latin typeface="Calibri" pitchFamily="34" charset="0"/>
              <a:cs typeface="Calibri" pitchFamily="34" charset="0"/>
            </a:endParaRPr>
          </a:p>
        </p:txBody>
      </p:sp>
    </p:spTree>
  </p:cSld>
  <p:clrMapOvr>
    <a:masterClrMapping/>
  </p:clrMapOvr>
  <p:transition spd="med">
    <p:cover dir="r"/>
  </p:transition>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i="1" dirty="0"/>
              <a:t>Braintree Customers Edit Pop-up</a:t>
            </a:r>
            <a:r>
              <a:rPr lang="en-US" dirty="0"/>
              <a:t/>
            </a:r>
            <a:br>
              <a:rPr lang="en-US" dirty="0"/>
            </a:br>
            <a:endParaRPr lang="en-US" dirty="0"/>
          </a:p>
        </p:txBody>
      </p:sp>
      <p:sp>
        <p:nvSpPr>
          <p:cNvPr id="3" name="Content Placeholder 2"/>
          <p:cNvSpPr>
            <a:spLocks noGrp="1"/>
          </p:cNvSpPr>
          <p:nvPr>
            <p:ph idx="1"/>
          </p:nvPr>
        </p:nvSpPr>
        <p:spPr/>
        <p:txBody>
          <a:bodyPr/>
          <a:lstStyle/>
          <a:p>
            <a:pPr marL="688975" indent="-350838">
              <a:buFont typeface="Wingdings" panose="05000000000000000000" pitchFamily="2" charset="2"/>
              <a:buChar char="Ø"/>
            </a:pPr>
            <a:r>
              <a:rPr lang="en-GB" sz="1300" dirty="0"/>
              <a:t>User can edit a customer's details using edit action button.</a:t>
            </a:r>
            <a:endParaRPr lang="en-US" sz="1300" dirty="0"/>
          </a:p>
          <a:p>
            <a:endParaRPr lang="en-US" dirty="0"/>
          </a:p>
        </p:txBody>
      </p:sp>
      <p:sp>
        <p:nvSpPr>
          <p:cNvPr id="4" name="Slide Number Placeholder 3"/>
          <p:cNvSpPr>
            <a:spLocks noGrp="1"/>
          </p:cNvSpPr>
          <p:nvPr>
            <p:ph type="sldNum" sz="quarter" idx="4"/>
          </p:nvPr>
        </p:nvSpPr>
        <p:spPr/>
        <p:txBody>
          <a:bodyPr/>
          <a:lstStyle/>
          <a:p>
            <a:pPr>
              <a:defRPr/>
            </a:pPr>
            <a:fld id="{9D48B0A8-A3BB-4090-A486-05597CC74740}" type="slidenum">
              <a:rPr lang="en-US" noProof="0" smtClean="0"/>
              <a:pPr>
                <a:defRPr/>
              </a:pPr>
              <a:t>90</a:t>
            </a:fld>
            <a:endParaRPr lang="en-US" noProof="0" dirty="0"/>
          </a:p>
        </p:txBody>
      </p:sp>
      <p:pic>
        <p:nvPicPr>
          <p:cNvPr id="5" name="Picture 4"/>
          <p:cNvPicPr/>
          <p:nvPr/>
        </p:nvPicPr>
        <p:blipFill>
          <a:blip r:embed="rId2" cstate="print"/>
          <a:stretch>
            <a:fillRect/>
          </a:stretch>
        </p:blipFill>
        <p:spPr>
          <a:xfrm>
            <a:off x="1187624" y="1594288"/>
            <a:ext cx="6552728" cy="3531235"/>
          </a:xfrm>
          <a:prstGeom prst="rect">
            <a:avLst/>
          </a:prstGeom>
        </p:spPr>
      </p:pic>
    </p:spTree>
    <p:extLst>
      <p:ext uri="{BB962C8B-B14F-4D97-AF65-F5344CB8AC3E}">
        <p14:creationId xmlns:p14="http://schemas.microsoft.com/office/powerpoint/2010/main" val="4143796054"/>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i="1" dirty="0"/>
              <a:t>Delete Braintree Customer Pop-up</a:t>
            </a:r>
            <a:endParaRPr lang="en-US" dirty="0"/>
          </a:p>
        </p:txBody>
      </p:sp>
      <p:sp>
        <p:nvSpPr>
          <p:cNvPr id="3" name="Content Placeholder 2"/>
          <p:cNvSpPr>
            <a:spLocks noGrp="1"/>
          </p:cNvSpPr>
          <p:nvPr>
            <p:ph idx="1"/>
          </p:nvPr>
        </p:nvSpPr>
        <p:spPr/>
        <p:txBody>
          <a:bodyPr/>
          <a:lstStyle/>
          <a:p>
            <a:pPr marL="971550" indent="-339725">
              <a:buFont typeface="Wingdings" panose="05000000000000000000" pitchFamily="2" charset="2"/>
              <a:buChar char="Ø"/>
            </a:pPr>
            <a:r>
              <a:rPr lang="en-GB" sz="1300" dirty="0"/>
              <a:t>The plugin is able to delete a customer from the merchant's Braintree vault.</a:t>
            </a:r>
            <a:endParaRPr lang="en-US" sz="1300" dirty="0"/>
          </a:p>
          <a:p>
            <a:pPr marL="971550" indent="-339725">
              <a:buFont typeface="Wingdings" panose="05000000000000000000" pitchFamily="2" charset="2"/>
              <a:buChar char="Ø"/>
            </a:pPr>
            <a:endParaRPr lang="en-US" sz="1300" dirty="0"/>
          </a:p>
        </p:txBody>
      </p:sp>
      <p:sp>
        <p:nvSpPr>
          <p:cNvPr id="4" name="Slide Number Placeholder 3"/>
          <p:cNvSpPr>
            <a:spLocks noGrp="1"/>
          </p:cNvSpPr>
          <p:nvPr>
            <p:ph type="sldNum" sz="quarter" idx="4"/>
          </p:nvPr>
        </p:nvSpPr>
        <p:spPr/>
        <p:txBody>
          <a:bodyPr/>
          <a:lstStyle/>
          <a:p>
            <a:pPr>
              <a:defRPr/>
            </a:pPr>
            <a:fld id="{9D48B0A8-A3BB-4090-A486-05597CC74740}" type="slidenum">
              <a:rPr lang="en-US" noProof="0" smtClean="0"/>
              <a:pPr>
                <a:defRPr/>
              </a:pPr>
              <a:t>91</a:t>
            </a:fld>
            <a:endParaRPr lang="en-US" noProof="0" dirty="0"/>
          </a:p>
        </p:txBody>
      </p:sp>
      <p:pic>
        <p:nvPicPr>
          <p:cNvPr id="5" name="Picture 4"/>
          <p:cNvPicPr/>
          <p:nvPr/>
        </p:nvPicPr>
        <p:blipFill>
          <a:blip r:embed="rId2" cstate="print"/>
          <a:stretch>
            <a:fillRect/>
          </a:stretch>
        </p:blipFill>
        <p:spPr>
          <a:xfrm>
            <a:off x="1600200" y="1705372"/>
            <a:ext cx="5943600" cy="2916555"/>
          </a:xfrm>
          <a:prstGeom prst="rect">
            <a:avLst/>
          </a:prstGeom>
        </p:spPr>
      </p:pic>
    </p:spTree>
    <p:extLst>
      <p:ext uri="{BB962C8B-B14F-4D97-AF65-F5344CB8AC3E}">
        <p14:creationId xmlns:p14="http://schemas.microsoft.com/office/powerpoint/2010/main" val="2109604531"/>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i="1" dirty="0"/>
              <a:t>Add Braintree Payment Method Pop-up</a:t>
            </a:r>
            <a:endParaRPr lang="en-US" dirty="0"/>
          </a:p>
        </p:txBody>
      </p:sp>
      <p:sp>
        <p:nvSpPr>
          <p:cNvPr id="3" name="Content Placeholder 2"/>
          <p:cNvSpPr>
            <a:spLocks noGrp="1"/>
          </p:cNvSpPr>
          <p:nvPr>
            <p:ph idx="1"/>
          </p:nvPr>
        </p:nvSpPr>
        <p:spPr/>
        <p:txBody>
          <a:bodyPr/>
          <a:lstStyle/>
          <a:p>
            <a:pPr marL="971550" indent="-339725">
              <a:buFont typeface="Wingdings" pitchFamily="2" charset="2"/>
              <a:buChar char="Ø"/>
            </a:pPr>
            <a:r>
              <a:rPr lang="en-GB" sz="1300" dirty="0"/>
              <a:t>The plugin is able to lookup, add, update, and delete a payment method to a Braintree customer.</a:t>
            </a:r>
            <a:endParaRPr lang="en-US" sz="1300" dirty="0"/>
          </a:p>
          <a:p>
            <a:endParaRPr lang="en-US" dirty="0"/>
          </a:p>
        </p:txBody>
      </p:sp>
      <p:sp>
        <p:nvSpPr>
          <p:cNvPr id="4" name="Slide Number Placeholder 3"/>
          <p:cNvSpPr>
            <a:spLocks noGrp="1"/>
          </p:cNvSpPr>
          <p:nvPr>
            <p:ph type="sldNum" sz="quarter" idx="4"/>
          </p:nvPr>
        </p:nvSpPr>
        <p:spPr/>
        <p:txBody>
          <a:bodyPr/>
          <a:lstStyle/>
          <a:p>
            <a:pPr>
              <a:defRPr/>
            </a:pPr>
            <a:fld id="{9D48B0A8-A3BB-4090-A486-05597CC74740}" type="slidenum">
              <a:rPr lang="en-US" noProof="0" smtClean="0"/>
              <a:pPr>
                <a:defRPr/>
              </a:pPr>
              <a:t>92</a:t>
            </a:fld>
            <a:endParaRPr lang="en-US" noProof="0" dirty="0"/>
          </a:p>
        </p:txBody>
      </p:sp>
      <p:pic>
        <p:nvPicPr>
          <p:cNvPr id="5" name="Picture 4"/>
          <p:cNvPicPr/>
          <p:nvPr/>
        </p:nvPicPr>
        <p:blipFill>
          <a:blip r:embed="rId2" cstate="print"/>
          <a:stretch>
            <a:fillRect/>
          </a:stretch>
        </p:blipFill>
        <p:spPr>
          <a:xfrm>
            <a:off x="1600200" y="1849388"/>
            <a:ext cx="5943600" cy="2992755"/>
          </a:xfrm>
          <a:prstGeom prst="rect">
            <a:avLst/>
          </a:prstGeom>
        </p:spPr>
      </p:pic>
    </p:spTree>
    <p:extLst>
      <p:ext uri="{BB962C8B-B14F-4D97-AF65-F5344CB8AC3E}">
        <p14:creationId xmlns:p14="http://schemas.microsoft.com/office/powerpoint/2010/main" val="3835433743"/>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i="1" dirty="0"/>
              <a:t>Braintree Payment Method Details Pop-up</a:t>
            </a:r>
            <a:endParaRPr lang="en-US" dirty="0"/>
          </a:p>
        </p:txBody>
      </p:sp>
      <p:sp>
        <p:nvSpPr>
          <p:cNvPr id="4" name="Slide Number Placeholder 3"/>
          <p:cNvSpPr>
            <a:spLocks noGrp="1"/>
          </p:cNvSpPr>
          <p:nvPr>
            <p:ph type="sldNum" sz="quarter" idx="4"/>
          </p:nvPr>
        </p:nvSpPr>
        <p:spPr/>
        <p:txBody>
          <a:bodyPr/>
          <a:lstStyle/>
          <a:p>
            <a:pPr>
              <a:defRPr/>
            </a:pPr>
            <a:fld id="{9D48B0A8-A3BB-4090-A486-05597CC74740}" type="slidenum">
              <a:rPr lang="en-US" noProof="0" smtClean="0"/>
              <a:pPr>
                <a:defRPr/>
              </a:pPr>
              <a:t>93</a:t>
            </a:fld>
            <a:endParaRPr lang="en-US" noProof="0" dirty="0"/>
          </a:p>
        </p:txBody>
      </p:sp>
      <p:pic>
        <p:nvPicPr>
          <p:cNvPr id="5" name="Content Placeholder 4"/>
          <p:cNvPicPr>
            <a:picLocks noGrp="1"/>
          </p:cNvPicPr>
          <p:nvPr>
            <p:ph idx="1"/>
          </p:nvPr>
        </p:nvPicPr>
        <p:blipFill>
          <a:blip r:embed="rId2" cstate="print"/>
          <a:stretch>
            <a:fillRect/>
          </a:stretch>
        </p:blipFill>
        <p:spPr>
          <a:xfrm>
            <a:off x="500018" y="1200150"/>
            <a:ext cx="8143963" cy="3900488"/>
          </a:xfrm>
          <a:prstGeom prst="rect">
            <a:avLst/>
          </a:prstGeom>
        </p:spPr>
      </p:pic>
    </p:spTree>
    <p:extLst>
      <p:ext uri="{BB962C8B-B14F-4D97-AF65-F5344CB8AC3E}">
        <p14:creationId xmlns:p14="http://schemas.microsoft.com/office/powerpoint/2010/main" val="1123625347"/>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i="1" dirty="0"/>
              <a:t>Edit Braintree Payment Method Pop-up</a:t>
            </a:r>
            <a:endParaRPr lang="en-US" dirty="0"/>
          </a:p>
        </p:txBody>
      </p:sp>
      <p:sp>
        <p:nvSpPr>
          <p:cNvPr id="4" name="Slide Number Placeholder 3"/>
          <p:cNvSpPr>
            <a:spLocks noGrp="1"/>
          </p:cNvSpPr>
          <p:nvPr>
            <p:ph type="sldNum" sz="quarter" idx="4"/>
          </p:nvPr>
        </p:nvSpPr>
        <p:spPr/>
        <p:txBody>
          <a:bodyPr/>
          <a:lstStyle/>
          <a:p>
            <a:pPr>
              <a:defRPr/>
            </a:pPr>
            <a:fld id="{9D48B0A8-A3BB-4090-A486-05597CC74740}" type="slidenum">
              <a:rPr lang="en-US" noProof="0" smtClean="0"/>
              <a:pPr>
                <a:defRPr/>
              </a:pPr>
              <a:t>94</a:t>
            </a:fld>
            <a:endParaRPr lang="en-US" noProof="0" dirty="0"/>
          </a:p>
        </p:txBody>
      </p:sp>
      <p:pic>
        <p:nvPicPr>
          <p:cNvPr id="5" name="Content Placeholder 4"/>
          <p:cNvPicPr>
            <a:picLocks noGrp="1"/>
          </p:cNvPicPr>
          <p:nvPr>
            <p:ph idx="1"/>
          </p:nvPr>
        </p:nvPicPr>
        <p:blipFill>
          <a:blip r:embed="rId2" cstate="print"/>
          <a:stretch>
            <a:fillRect/>
          </a:stretch>
        </p:blipFill>
        <p:spPr>
          <a:xfrm>
            <a:off x="0" y="1393995"/>
            <a:ext cx="9144000" cy="3512797"/>
          </a:xfrm>
          <a:prstGeom prst="rect">
            <a:avLst/>
          </a:prstGeom>
        </p:spPr>
      </p:pic>
    </p:spTree>
    <p:extLst>
      <p:ext uri="{BB962C8B-B14F-4D97-AF65-F5344CB8AC3E}">
        <p14:creationId xmlns:p14="http://schemas.microsoft.com/office/powerpoint/2010/main" val="966532915"/>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i="1" dirty="0"/>
              <a:t>Delete Braintree Payment Method Pop-up</a:t>
            </a:r>
            <a:endParaRPr lang="en-US" dirty="0"/>
          </a:p>
        </p:txBody>
      </p:sp>
      <p:sp>
        <p:nvSpPr>
          <p:cNvPr id="4" name="Slide Number Placeholder 3"/>
          <p:cNvSpPr>
            <a:spLocks noGrp="1"/>
          </p:cNvSpPr>
          <p:nvPr>
            <p:ph type="sldNum" sz="quarter" idx="4"/>
          </p:nvPr>
        </p:nvSpPr>
        <p:spPr/>
        <p:txBody>
          <a:bodyPr/>
          <a:lstStyle/>
          <a:p>
            <a:pPr>
              <a:defRPr/>
            </a:pPr>
            <a:fld id="{9D48B0A8-A3BB-4090-A486-05597CC74740}" type="slidenum">
              <a:rPr lang="en-US" noProof="0" smtClean="0"/>
              <a:pPr>
                <a:defRPr/>
              </a:pPr>
              <a:t>95</a:t>
            </a:fld>
            <a:endParaRPr lang="en-US" noProof="0" dirty="0"/>
          </a:p>
        </p:txBody>
      </p:sp>
      <p:pic>
        <p:nvPicPr>
          <p:cNvPr id="5" name="Content Placeholder 4"/>
          <p:cNvPicPr>
            <a:picLocks noGrp="1"/>
          </p:cNvPicPr>
          <p:nvPr>
            <p:ph idx="1"/>
          </p:nvPr>
        </p:nvPicPr>
        <p:blipFill>
          <a:blip r:embed="rId2" cstate="print"/>
          <a:stretch>
            <a:fillRect/>
          </a:stretch>
        </p:blipFill>
        <p:spPr>
          <a:xfrm>
            <a:off x="539552" y="1669386"/>
            <a:ext cx="8604448" cy="2962015"/>
          </a:xfrm>
          <a:prstGeom prst="rect">
            <a:avLst/>
          </a:prstGeom>
        </p:spPr>
      </p:pic>
    </p:spTree>
    <p:extLst>
      <p:ext uri="{BB962C8B-B14F-4D97-AF65-F5344CB8AC3E}">
        <p14:creationId xmlns:p14="http://schemas.microsoft.com/office/powerpoint/2010/main" val="23628853"/>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i="1" dirty="0"/>
              <a:t>Accelerator storefront Account Payment Details</a:t>
            </a:r>
            <a:endParaRPr lang="en-US" dirty="0"/>
          </a:p>
        </p:txBody>
      </p:sp>
      <p:sp>
        <p:nvSpPr>
          <p:cNvPr id="3" name="Content Placeholder 2"/>
          <p:cNvSpPr>
            <a:spLocks noGrp="1"/>
          </p:cNvSpPr>
          <p:nvPr>
            <p:ph idx="1"/>
          </p:nvPr>
        </p:nvSpPr>
        <p:spPr/>
        <p:txBody>
          <a:bodyPr/>
          <a:lstStyle/>
          <a:p>
            <a:pPr>
              <a:buFont typeface="Wingdings" panose="05000000000000000000" pitchFamily="2" charset="2"/>
              <a:buChar char="Ø"/>
            </a:pPr>
            <a:r>
              <a:rPr lang="en-GB" sz="1300" dirty="0"/>
              <a:t>The plugin synchronizes Braintree payment methods with Payment Details belonging to customer account on Hybris Accelerator storefront  </a:t>
            </a:r>
            <a:endParaRPr lang="en-US" sz="1300" dirty="0"/>
          </a:p>
          <a:p>
            <a:pPr>
              <a:buFont typeface="Wingdings" panose="05000000000000000000" pitchFamily="2" charset="2"/>
              <a:buChar char="Ø"/>
            </a:pPr>
            <a:endParaRPr lang="en-US" sz="1300" dirty="0"/>
          </a:p>
        </p:txBody>
      </p:sp>
      <p:sp>
        <p:nvSpPr>
          <p:cNvPr id="4" name="Slide Number Placeholder 3"/>
          <p:cNvSpPr>
            <a:spLocks noGrp="1"/>
          </p:cNvSpPr>
          <p:nvPr>
            <p:ph type="sldNum" sz="quarter" idx="4"/>
          </p:nvPr>
        </p:nvSpPr>
        <p:spPr/>
        <p:txBody>
          <a:bodyPr/>
          <a:lstStyle/>
          <a:p>
            <a:pPr>
              <a:defRPr/>
            </a:pPr>
            <a:fld id="{9D48B0A8-A3BB-4090-A486-05597CC74740}" type="slidenum">
              <a:rPr lang="en-US" noProof="0" smtClean="0"/>
              <a:pPr>
                <a:defRPr/>
              </a:pPr>
              <a:t>96</a:t>
            </a:fld>
            <a:endParaRPr lang="en-US" noProof="0" dirty="0"/>
          </a:p>
        </p:txBody>
      </p:sp>
      <p:pic>
        <p:nvPicPr>
          <p:cNvPr id="5" name="Picture 4"/>
          <p:cNvPicPr/>
          <p:nvPr/>
        </p:nvPicPr>
        <p:blipFill>
          <a:blip r:embed="rId2" cstate="print"/>
          <a:stretch>
            <a:fillRect/>
          </a:stretch>
        </p:blipFill>
        <p:spPr>
          <a:xfrm>
            <a:off x="1619672" y="1777380"/>
            <a:ext cx="6120680" cy="3462307"/>
          </a:xfrm>
          <a:prstGeom prst="rect">
            <a:avLst/>
          </a:prstGeom>
        </p:spPr>
      </p:pic>
    </p:spTree>
    <p:extLst>
      <p:ext uri="{BB962C8B-B14F-4D97-AF65-F5344CB8AC3E}">
        <p14:creationId xmlns:p14="http://schemas.microsoft.com/office/powerpoint/2010/main" val="356622427"/>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i="1" dirty="0"/>
              <a:t>Chose ‘Save Payment Info’ option on Accelerator Checkout Flow</a:t>
            </a:r>
            <a:endParaRPr lang="en-US" dirty="0"/>
          </a:p>
        </p:txBody>
      </p:sp>
      <p:sp>
        <p:nvSpPr>
          <p:cNvPr id="3" name="Content Placeholder 2"/>
          <p:cNvSpPr>
            <a:spLocks noGrp="1"/>
          </p:cNvSpPr>
          <p:nvPr>
            <p:ph idx="1"/>
          </p:nvPr>
        </p:nvSpPr>
        <p:spPr/>
        <p:txBody>
          <a:bodyPr/>
          <a:lstStyle/>
          <a:p>
            <a:pPr marL="457200" lvl="2" indent="-231775">
              <a:buClr>
                <a:srgbClr val="009BCC"/>
              </a:buClr>
              <a:buFont typeface="Wingdings" pitchFamily="2" charset="2"/>
              <a:buChar char="Ø"/>
            </a:pPr>
            <a:r>
              <a:rPr lang="en-GB" sz="1300" dirty="0">
                <a:latin typeface="Arial" pitchFamily="34" charset="0"/>
                <a:cs typeface="Arial" pitchFamily="34" charset="0"/>
              </a:rPr>
              <a:t>User can enter his credit card information (number, cvv, date) or use PayPal authorization and save this payment method by checking “Save payment Info” checkbox on Accelerator Checkout flow</a:t>
            </a:r>
            <a:r>
              <a:rPr lang="en-GB" sz="1300" dirty="0" smtClean="0">
                <a:latin typeface="Arial" pitchFamily="34" charset="0"/>
                <a:cs typeface="Arial" pitchFamily="34" charset="0"/>
              </a:rPr>
              <a:t>.</a:t>
            </a:r>
          </a:p>
          <a:p>
            <a:pPr marL="457200" lvl="2" indent="-231775">
              <a:buClr>
                <a:srgbClr val="009BCC"/>
              </a:buClr>
              <a:buFont typeface="Wingdings" pitchFamily="2" charset="2"/>
              <a:buChar char="Ø"/>
            </a:pPr>
            <a:r>
              <a:rPr lang="en-GB" sz="1300" dirty="0" smtClean="0">
                <a:latin typeface="Arial" pitchFamily="34" charset="0"/>
                <a:cs typeface="Arial" pitchFamily="34" charset="0"/>
              </a:rPr>
              <a:t> </a:t>
            </a:r>
            <a:r>
              <a:rPr lang="en-GB" sz="1300" dirty="0">
                <a:latin typeface="Arial" pitchFamily="34" charset="0"/>
                <a:cs typeface="Arial" pitchFamily="34" charset="0"/>
              </a:rPr>
              <a:t>Next time he will be able to pay by choosing this previously stored payment method without entering his credit card details or doing PayPal authorization again.</a:t>
            </a:r>
            <a:endParaRPr lang="en-US" sz="1300" dirty="0">
              <a:latin typeface="Arial" pitchFamily="34" charset="0"/>
              <a:cs typeface="Arial" pitchFamily="34" charset="0"/>
            </a:endParaRPr>
          </a:p>
          <a:p>
            <a:endParaRPr lang="en-US" dirty="0"/>
          </a:p>
        </p:txBody>
      </p:sp>
      <p:sp>
        <p:nvSpPr>
          <p:cNvPr id="4" name="Slide Number Placeholder 3"/>
          <p:cNvSpPr>
            <a:spLocks noGrp="1"/>
          </p:cNvSpPr>
          <p:nvPr>
            <p:ph type="sldNum" sz="quarter" idx="4"/>
          </p:nvPr>
        </p:nvSpPr>
        <p:spPr/>
        <p:txBody>
          <a:bodyPr/>
          <a:lstStyle/>
          <a:p>
            <a:pPr>
              <a:defRPr/>
            </a:pPr>
            <a:fld id="{9D48B0A8-A3BB-4090-A486-05597CC74740}" type="slidenum">
              <a:rPr lang="en-US" noProof="0" smtClean="0"/>
              <a:pPr>
                <a:defRPr/>
              </a:pPr>
              <a:t>97</a:t>
            </a:fld>
            <a:endParaRPr lang="en-US" noProof="0" dirty="0"/>
          </a:p>
        </p:txBody>
      </p:sp>
      <p:pic>
        <p:nvPicPr>
          <p:cNvPr id="5" name="Picture 4"/>
          <p:cNvPicPr/>
          <p:nvPr/>
        </p:nvPicPr>
        <p:blipFill>
          <a:blip r:embed="rId2" cstate="print"/>
          <a:stretch>
            <a:fillRect/>
          </a:stretch>
        </p:blipFill>
        <p:spPr>
          <a:xfrm>
            <a:off x="1600200" y="2118836"/>
            <a:ext cx="5943600" cy="3042920"/>
          </a:xfrm>
          <a:prstGeom prst="rect">
            <a:avLst/>
          </a:prstGeom>
        </p:spPr>
      </p:pic>
    </p:spTree>
    <p:extLst>
      <p:ext uri="{BB962C8B-B14F-4D97-AF65-F5344CB8AC3E}">
        <p14:creationId xmlns:p14="http://schemas.microsoft.com/office/powerpoint/2010/main" val="2709024100"/>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i="1" dirty="0"/>
              <a:t>Select Stored Payment Method</a:t>
            </a:r>
            <a:endParaRPr lang="en-US" dirty="0"/>
          </a:p>
        </p:txBody>
      </p:sp>
      <p:sp>
        <p:nvSpPr>
          <p:cNvPr id="4" name="Slide Number Placeholder 3"/>
          <p:cNvSpPr>
            <a:spLocks noGrp="1"/>
          </p:cNvSpPr>
          <p:nvPr>
            <p:ph type="sldNum" sz="quarter" idx="4"/>
          </p:nvPr>
        </p:nvSpPr>
        <p:spPr/>
        <p:txBody>
          <a:bodyPr/>
          <a:lstStyle/>
          <a:p>
            <a:pPr>
              <a:defRPr/>
            </a:pPr>
            <a:fld id="{9D48B0A8-A3BB-4090-A486-05597CC74740}" type="slidenum">
              <a:rPr lang="en-US" noProof="0" smtClean="0"/>
              <a:pPr>
                <a:defRPr/>
              </a:pPr>
              <a:t>98</a:t>
            </a:fld>
            <a:endParaRPr lang="en-US" noProof="0" dirty="0"/>
          </a:p>
        </p:txBody>
      </p:sp>
      <p:pic>
        <p:nvPicPr>
          <p:cNvPr id="5" name="Content Placeholder 4"/>
          <p:cNvPicPr>
            <a:picLocks noGrp="1"/>
          </p:cNvPicPr>
          <p:nvPr>
            <p:ph idx="1"/>
          </p:nvPr>
        </p:nvPicPr>
        <p:blipFill>
          <a:blip r:embed="rId2" cstate="print"/>
          <a:stretch>
            <a:fillRect/>
          </a:stretch>
        </p:blipFill>
        <p:spPr>
          <a:xfrm>
            <a:off x="1100566" y="1200150"/>
            <a:ext cx="6942868" cy="3900488"/>
          </a:xfrm>
          <a:prstGeom prst="rect">
            <a:avLst/>
          </a:prstGeom>
        </p:spPr>
      </p:pic>
    </p:spTree>
    <p:extLst>
      <p:ext uri="{BB962C8B-B14F-4D97-AF65-F5344CB8AC3E}">
        <p14:creationId xmlns:p14="http://schemas.microsoft.com/office/powerpoint/2010/main" val="1836542012"/>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i="1" dirty="0"/>
              <a:t>Add Braintree Customer Address Pop-up</a:t>
            </a:r>
            <a:r>
              <a:rPr lang="en-US" dirty="0"/>
              <a:t/>
            </a:r>
            <a:br>
              <a:rPr lang="en-US" dirty="0"/>
            </a:br>
            <a:endParaRPr lang="en-US" dirty="0"/>
          </a:p>
        </p:txBody>
      </p:sp>
      <p:sp>
        <p:nvSpPr>
          <p:cNvPr id="3" name="Content Placeholder 2"/>
          <p:cNvSpPr>
            <a:spLocks noGrp="1"/>
          </p:cNvSpPr>
          <p:nvPr>
            <p:ph idx="1"/>
          </p:nvPr>
        </p:nvSpPr>
        <p:spPr/>
        <p:txBody>
          <a:bodyPr/>
          <a:lstStyle/>
          <a:p>
            <a:pPr marL="457200" lvl="2" indent="-231775">
              <a:buClr>
                <a:srgbClr val="009BCC"/>
              </a:buClr>
              <a:buFont typeface="Wingdings" pitchFamily="2" charset="2"/>
              <a:buChar char="Ø"/>
            </a:pPr>
            <a:r>
              <a:rPr lang="en-GB" sz="1300" dirty="0">
                <a:latin typeface="Arial" pitchFamily="34" charset="0"/>
                <a:cs typeface="Arial" pitchFamily="34" charset="0"/>
              </a:rPr>
              <a:t>The plugin is able to add, update, and delete Address Book of Braintree customer.</a:t>
            </a:r>
            <a:endParaRPr lang="en-US" sz="1300" dirty="0">
              <a:latin typeface="Arial" pitchFamily="34" charset="0"/>
              <a:cs typeface="Arial" pitchFamily="34" charset="0"/>
            </a:endParaRPr>
          </a:p>
          <a:p>
            <a:endParaRPr lang="en-US" dirty="0"/>
          </a:p>
        </p:txBody>
      </p:sp>
      <p:sp>
        <p:nvSpPr>
          <p:cNvPr id="4" name="Slide Number Placeholder 3"/>
          <p:cNvSpPr>
            <a:spLocks noGrp="1"/>
          </p:cNvSpPr>
          <p:nvPr>
            <p:ph type="sldNum" sz="quarter" idx="4"/>
          </p:nvPr>
        </p:nvSpPr>
        <p:spPr/>
        <p:txBody>
          <a:bodyPr/>
          <a:lstStyle/>
          <a:p>
            <a:pPr>
              <a:defRPr/>
            </a:pPr>
            <a:fld id="{9D48B0A8-A3BB-4090-A486-05597CC74740}" type="slidenum">
              <a:rPr lang="en-US" noProof="0" smtClean="0"/>
              <a:pPr>
                <a:defRPr/>
              </a:pPr>
              <a:t>99</a:t>
            </a:fld>
            <a:endParaRPr lang="en-US" noProof="0" dirty="0"/>
          </a:p>
        </p:txBody>
      </p:sp>
      <p:pic>
        <p:nvPicPr>
          <p:cNvPr id="6" name="Picture 5"/>
          <p:cNvPicPr/>
          <p:nvPr/>
        </p:nvPicPr>
        <p:blipFill>
          <a:blip r:embed="rId2" cstate="print"/>
          <a:stretch>
            <a:fillRect/>
          </a:stretch>
        </p:blipFill>
        <p:spPr>
          <a:xfrm>
            <a:off x="1600200" y="1849388"/>
            <a:ext cx="5943600" cy="2959735"/>
          </a:xfrm>
          <a:prstGeom prst="rect">
            <a:avLst/>
          </a:prstGeom>
        </p:spPr>
      </p:pic>
    </p:spTree>
    <p:extLst>
      <p:ext uri="{BB962C8B-B14F-4D97-AF65-F5344CB8AC3E}">
        <p14:creationId xmlns:p14="http://schemas.microsoft.com/office/powerpoint/2010/main" val="2264535925"/>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RizCDI3sCkiGOfdTrEEhRg"/>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RizCDI3sCkiGOfdTrEEhRg"/>
</p:tagLst>
</file>

<file path=ppt/theme/theme1.xml><?xml version="1.0" encoding="utf-8"?>
<a:theme xmlns:a="http://schemas.openxmlformats.org/drawingml/2006/main" name="ppt_Capgemini_A4-Template_TME_1_new[1]">
  <a:themeElements>
    <a:clrScheme name="Capgemini Palette">
      <a:dk1>
        <a:srgbClr val="000000"/>
      </a:dk1>
      <a:lt1>
        <a:srgbClr val="FFFFFF"/>
      </a:lt1>
      <a:dk2>
        <a:srgbClr val="009BCC"/>
      </a:dk2>
      <a:lt2>
        <a:srgbClr val="FFFFFF"/>
      </a:lt2>
      <a:accent1>
        <a:srgbClr val="FFBC1D"/>
      </a:accent1>
      <a:accent2>
        <a:srgbClr val="E65A0F"/>
      </a:accent2>
      <a:accent3>
        <a:srgbClr val="C8C500"/>
      </a:accent3>
      <a:accent4>
        <a:srgbClr val="C42F36"/>
      </a:accent4>
      <a:accent5>
        <a:srgbClr val="B4DFEE"/>
      </a:accent5>
      <a:accent6>
        <a:srgbClr val="E65A0F"/>
      </a:accent6>
      <a:hlink>
        <a:srgbClr val="4D740F"/>
      </a:hlink>
      <a:folHlink>
        <a:srgbClr val="C42F36"/>
      </a:folHlink>
    </a:clrScheme>
    <a:fontScheme name="Capgemini">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onception personnalisée">
  <a:themeElements>
    <a:clrScheme name="Capgemini Palette">
      <a:dk1>
        <a:srgbClr val="000000"/>
      </a:dk1>
      <a:lt1>
        <a:srgbClr val="FFFFFF"/>
      </a:lt1>
      <a:dk2>
        <a:srgbClr val="009BCC"/>
      </a:dk2>
      <a:lt2>
        <a:srgbClr val="FFFFFF"/>
      </a:lt2>
      <a:accent1>
        <a:srgbClr val="FFBC1D"/>
      </a:accent1>
      <a:accent2>
        <a:srgbClr val="E65A0F"/>
      </a:accent2>
      <a:accent3>
        <a:srgbClr val="C8C500"/>
      </a:accent3>
      <a:accent4>
        <a:srgbClr val="C42F36"/>
      </a:accent4>
      <a:accent5>
        <a:srgbClr val="B4DFEE"/>
      </a:accent5>
      <a:accent6>
        <a:srgbClr val="E65A0F"/>
      </a:accent6>
      <a:hlink>
        <a:srgbClr val="4D740F"/>
      </a:hlink>
      <a:folHlink>
        <a:srgbClr val="C42F36"/>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apgemini">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apgemini">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ppt_Capgemini_A4-Template_TME_1_new[1]</Template>
  <TotalTime>20944</TotalTime>
  <Words>3090</Words>
  <Application>Microsoft Office PowerPoint</Application>
  <PresentationFormat>On-screen Show (16:10)</PresentationFormat>
  <Paragraphs>883</Paragraphs>
  <Slides>104</Slides>
  <Notes>1</Notes>
  <HiddenSlides>0</HiddenSlides>
  <MMClips>0</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104</vt:i4>
      </vt:variant>
    </vt:vector>
  </HeadingPairs>
  <TitlesOfParts>
    <vt:vector size="115" baseType="lpstr">
      <vt:lpstr>Arial</vt:lpstr>
      <vt:lpstr>Arial Narrow</vt:lpstr>
      <vt:lpstr>Calibri</vt:lpstr>
      <vt:lpstr>Cambria Math</vt:lpstr>
      <vt:lpstr>Courier New</vt:lpstr>
      <vt:lpstr>Gabriola</vt:lpstr>
      <vt:lpstr>Times New Roman</vt:lpstr>
      <vt:lpstr>Wingdings</vt:lpstr>
      <vt:lpstr>ppt_Capgemini_A4-Template_TME_1_new[1]</vt:lpstr>
      <vt:lpstr>Custom Design</vt:lpstr>
      <vt:lpstr>Conception personnalisée</vt:lpstr>
      <vt:lpstr>PowerPoint Presentation</vt:lpstr>
      <vt:lpstr>Objective</vt:lpstr>
      <vt:lpstr>Use cases </vt:lpstr>
      <vt:lpstr>System Requirements </vt:lpstr>
      <vt:lpstr>High Level System architecture</vt:lpstr>
      <vt:lpstr>Sequence Diagram</vt:lpstr>
      <vt:lpstr>Custom Store Setup</vt:lpstr>
      <vt:lpstr>Implementation Approach </vt:lpstr>
      <vt:lpstr>   Cont..</vt:lpstr>
      <vt:lpstr>   Cont..</vt:lpstr>
      <vt:lpstr>   Cont..</vt:lpstr>
      <vt:lpstr>   Cont..</vt:lpstr>
      <vt:lpstr>   Cont..</vt:lpstr>
      <vt:lpstr>   Cont..</vt:lpstr>
      <vt:lpstr>   Cont..</vt:lpstr>
      <vt:lpstr>   Cont..</vt:lpstr>
      <vt:lpstr>   Cont..</vt:lpstr>
      <vt:lpstr>   Cont..</vt:lpstr>
      <vt:lpstr>   Cont..</vt:lpstr>
      <vt:lpstr>   Cont..</vt:lpstr>
      <vt:lpstr>   Cont..</vt:lpstr>
      <vt:lpstr>   Cont..</vt:lpstr>
      <vt:lpstr>   Cont..</vt:lpstr>
      <vt:lpstr>   Cont..</vt:lpstr>
      <vt:lpstr>Links</vt:lpstr>
      <vt:lpstr>Early Login</vt:lpstr>
      <vt:lpstr>Early Login</vt:lpstr>
      <vt:lpstr>Implementation Approach </vt:lpstr>
      <vt:lpstr>  Cont..</vt:lpstr>
      <vt:lpstr> Impexes </vt:lpstr>
      <vt:lpstr> Cont..</vt:lpstr>
      <vt:lpstr> Update</vt:lpstr>
      <vt:lpstr> Early Login Page </vt:lpstr>
      <vt:lpstr>Order Management Service(OMS)</vt:lpstr>
      <vt:lpstr> OMS(Order Management Service)</vt:lpstr>
      <vt:lpstr>Order Management Services Workflow </vt:lpstr>
      <vt:lpstr> Cont..</vt:lpstr>
      <vt:lpstr>Implementation Approach </vt:lpstr>
      <vt:lpstr> Cont..</vt:lpstr>
      <vt:lpstr> Cont..</vt:lpstr>
      <vt:lpstr> Modification of the ApprovalProcessCompleteAction </vt:lpstr>
      <vt:lpstr> Cont..</vt:lpstr>
      <vt:lpstr>Test the OMS Installation</vt:lpstr>
      <vt:lpstr>PowerPoint Presentation</vt:lpstr>
      <vt:lpstr>PowerPoint Presentation</vt:lpstr>
      <vt:lpstr>PowerPoint Presentation</vt:lpstr>
      <vt:lpstr>PowerPoint Presentation</vt:lpstr>
      <vt:lpstr>BrainTree-PayPal</vt:lpstr>
      <vt:lpstr> BrainTree-PayPal</vt:lpstr>
      <vt:lpstr>Architectural Overview</vt:lpstr>
      <vt:lpstr>Braintree checkout flow</vt:lpstr>
      <vt:lpstr> Cont..</vt:lpstr>
      <vt:lpstr>Process View </vt:lpstr>
      <vt:lpstr> Cont..</vt:lpstr>
      <vt:lpstr>Security</vt:lpstr>
      <vt:lpstr>Braintree-PayPal Express checkout</vt:lpstr>
      <vt:lpstr> Cont..</vt:lpstr>
      <vt:lpstr>Configuration with Braintree </vt:lpstr>
      <vt:lpstr>Downloading Add-on </vt:lpstr>
      <vt:lpstr>   Update localextensions.xml</vt:lpstr>
      <vt:lpstr> Cont..</vt:lpstr>
      <vt:lpstr> Cont..</vt:lpstr>
      <vt:lpstr> Cont..</vt:lpstr>
      <vt:lpstr> Cont..</vt:lpstr>
      <vt:lpstr>PayPal Express checkout </vt:lpstr>
      <vt:lpstr>PowerPoint Presentation</vt:lpstr>
      <vt:lpstr>PayPal Express Checkout in Mini Cart</vt:lpstr>
      <vt:lpstr> PayPal Express Checkout in Shopping Cart   </vt:lpstr>
      <vt:lpstr>PowerPoint Presentation</vt:lpstr>
      <vt:lpstr>PayPal Checkout Login Popup </vt:lpstr>
      <vt:lpstr>Final Review page on PayPal Express Checkout </vt:lpstr>
      <vt:lpstr>Order Confirmation Page on PayPal Express Checkout </vt:lpstr>
      <vt:lpstr> PayPal Custom UI checkout along with other payment methods</vt:lpstr>
      <vt:lpstr>.   Multi Checkout Page (Payment Details Step) with chosen PayPal option </vt:lpstr>
      <vt:lpstr>Final Review page on Custom PayPal Checkout </vt:lpstr>
      <vt:lpstr>Multi Checkout Page (Payment Details Step) with chosen Credit Card option</vt:lpstr>
      <vt:lpstr>Final Review page on Credit Card Checkout </vt:lpstr>
      <vt:lpstr>Replenishment orders </vt:lpstr>
      <vt:lpstr>Replenishment Order Confirmation Page</vt:lpstr>
      <vt:lpstr>Back-office operations with Braintree Payments </vt:lpstr>
      <vt:lpstr>Find Braintree Transaction Section   </vt:lpstr>
      <vt:lpstr>Braintree Transaction Details Tab</vt:lpstr>
      <vt:lpstr>Submit for Settlement Braintree Transaction Pop-up</vt:lpstr>
      <vt:lpstr>Refund Braintree Transaction Pop-up</vt:lpstr>
      <vt:lpstr>Clone Braintree Transaction Pop-up</vt:lpstr>
      <vt:lpstr>New Braintree Transaction Pop-up</vt:lpstr>
      <vt:lpstr>New Braintree Transaction by Vault Pop-up </vt:lpstr>
      <vt:lpstr>Search for Braintree Customers Pop-up</vt:lpstr>
      <vt:lpstr>Braintree Customers Details Tab</vt:lpstr>
      <vt:lpstr>Braintree Customers Edit Pop-up </vt:lpstr>
      <vt:lpstr>Delete Braintree Customer Pop-up</vt:lpstr>
      <vt:lpstr>Add Braintree Payment Method Pop-up</vt:lpstr>
      <vt:lpstr>Braintree Payment Method Details Pop-up</vt:lpstr>
      <vt:lpstr>Edit Braintree Payment Method Pop-up</vt:lpstr>
      <vt:lpstr>Delete Braintree Payment Method Pop-up</vt:lpstr>
      <vt:lpstr>Accelerator storefront Account Payment Details</vt:lpstr>
      <vt:lpstr>Chose ‘Save Payment Info’ option on Accelerator Checkout Flow</vt:lpstr>
      <vt:lpstr>Select Stored Payment Method</vt:lpstr>
      <vt:lpstr>Add Braintree Customer Address Pop-up </vt:lpstr>
      <vt:lpstr>Edit Braintree Customer Address Pop-up </vt:lpstr>
      <vt:lpstr>Delete Braintree Customer Address Pop-up</vt:lpstr>
      <vt:lpstr>Accelerator storefront Account Address Book</vt:lpstr>
      <vt:lpstr>Braintree Credit Card Client Side Validation </vt:lpstr>
      <vt:lpstr>PowerPoint Presentation</vt:lpstr>
    </vt:vector>
  </TitlesOfParts>
  <Company>Capgemini</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Capgemini ppt template</dc:title>
  <dc:creator>vedasari</dc:creator>
  <cp:lastModifiedBy>Dell</cp:lastModifiedBy>
  <cp:revision>1432</cp:revision>
  <dcterms:created xsi:type="dcterms:W3CDTF">2012-06-15T15:21:08Z</dcterms:created>
  <dcterms:modified xsi:type="dcterms:W3CDTF">2016-05-29T12:34:36Z</dcterms:modified>
</cp:coreProperties>
</file>